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60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357" r:id="rId8"/>
    <p:sldId id="358" r:id="rId9"/>
    <p:sldId id="359" r:id="rId10"/>
    <p:sldId id="361" r:id="rId11"/>
    <p:sldId id="362" r:id="rId12"/>
    <p:sldId id="363" r:id="rId13"/>
    <p:sldId id="364" r:id="rId14"/>
    <p:sldId id="366" r:id="rId15"/>
    <p:sldId id="367" r:id="rId16"/>
    <p:sldId id="368" r:id="rId17"/>
    <p:sldId id="369" r:id="rId18"/>
    <p:sldId id="372" r:id="rId19"/>
    <p:sldId id="373" r:id="rId20"/>
    <p:sldId id="371" r:id="rId21"/>
  </p:sldIdLst>
  <p:sldSz cx="9144000" cy="6858000" type="screen4x3"/>
  <p:notesSz cx="6950075" cy="9236075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569" autoAdjust="0"/>
  </p:normalViewPr>
  <p:slideViewPr>
    <p:cSldViewPr>
      <p:cViewPr varScale="1">
        <p:scale>
          <a:sx n="91" d="100"/>
          <a:sy n="91" d="100"/>
        </p:scale>
        <p:origin x="-8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tags" Target="tags/tag1.xml" /><Relationship Id="rId23" Type="http://schemas.openxmlformats.org/officeDocument/2006/relationships/presProps" Target="presProps.xml" /><Relationship Id="rId24" Type="http://schemas.openxmlformats.org/officeDocument/2006/relationships/viewProps" Target="viewProps.xml" /><Relationship Id="rId25" Type="http://schemas.openxmlformats.org/officeDocument/2006/relationships/theme" Target="theme/theme1.xml" /><Relationship Id="rId26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7DA1C540-B1DD-4259-BDD7-74EA9F74F76D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0C9DE5D8-12EE-4F0A-AEB4-024234CEC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7A4A1259-933A-43B8-A87E-D2E4733421ED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defPPr>
              <a:defRPr kern="1200" smtId="4294967295"/>
            </a:defPPr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defPPr>
              <a:defRPr kern="1200" smtId="4294967295"/>
            </a:defPPr>
            <a:lvl1pPr algn="r">
              <a:defRPr sz="1200"/>
            </a:lvl1pPr>
          </a:lstStyle>
          <a:p>
            <a:fld id="{FC2238DC-50C4-4B4E-B7B5-CA06BE262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1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5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872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21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29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99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890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63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69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940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6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1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7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42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3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8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98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79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FC2238DC-50C4-4B4E-B7B5-CA06BE262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14950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dup0" fmla="*/ 0 w 3112294"/>
              <a:gd name="connsiteY0dup0" fmla="*/ 2019301 h 2083594"/>
              <a:gd name="connsiteX1dup0" fmla="*/ 2793206 w 3112294"/>
              <a:gd name="connsiteY1dup0" fmla="*/ 0 h 2083594"/>
              <a:gd name="connsiteX2dup0" fmla="*/ 3112294 w 3112294"/>
              <a:gd name="connsiteY2dup0" fmla="*/ 80963 h 2083594"/>
              <a:gd name="connsiteX3dup0" fmla="*/ 3112294 w 3112294"/>
              <a:gd name="connsiteY3dup0" fmla="*/ 2083594 h 2083594"/>
              <a:gd name="connsiteX4dup0" fmla="*/ 0 w 3112294"/>
              <a:gd name="connsiteY4dup0" fmla="*/ 2019301 h 2083594"/>
              <a:gd name="connsiteX0dup0dup1" fmla="*/ 0 w 3345656"/>
              <a:gd name="connsiteY0dup0dup1" fmla="*/ 2097882 h 2097882"/>
              <a:gd name="connsiteX1dup0dup1" fmla="*/ 3026568 w 3345656"/>
              <a:gd name="connsiteY1dup0dup1" fmla="*/ 0 h 2097882"/>
              <a:gd name="connsiteX2dup0dup1" fmla="*/ 3345656 w 3345656"/>
              <a:gd name="connsiteY2dup0dup1" fmla="*/ 80963 h 2097882"/>
              <a:gd name="connsiteX3dup0dup1" fmla="*/ 3345656 w 3345656"/>
              <a:gd name="connsiteY3dup0dup1" fmla="*/ 2083594 h 2097882"/>
              <a:gd name="connsiteX4dup0dup1" fmla="*/ 0 w 3345656"/>
              <a:gd name="connsiteY4dup0dup1" fmla="*/ 2097882 h 2097882"/>
              <a:gd name="connsiteX0dup0dup1dup2" fmla="*/ 0 w 2800350"/>
              <a:gd name="connsiteY0dup0dup1dup2" fmla="*/ 1935957 h 2083594"/>
              <a:gd name="connsiteX1dup0dup1dup2" fmla="*/ 2481262 w 2800350"/>
              <a:gd name="connsiteY1dup0dup1dup2" fmla="*/ 0 h 2083594"/>
              <a:gd name="connsiteX2dup0dup1dup2" fmla="*/ 2800350 w 2800350"/>
              <a:gd name="connsiteY2dup0dup1dup2" fmla="*/ 80963 h 2083594"/>
              <a:gd name="connsiteX3dup0dup1dup2" fmla="*/ 2800350 w 2800350"/>
              <a:gd name="connsiteY3dup0dup1dup2" fmla="*/ 2083594 h 2083594"/>
              <a:gd name="connsiteX4dup0dup1dup2" fmla="*/ 0 w 2800350"/>
              <a:gd name="connsiteY4dup0dup1dup2" fmla="*/ 1935957 h 2083594"/>
              <a:gd name="connsiteX0dup0dup1dup2dup3" fmla="*/ 0 w 3352800"/>
              <a:gd name="connsiteY0dup0dup1dup2dup3" fmla="*/ 2083594 h 2083594"/>
              <a:gd name="connsiteX1dup0dup1dup2dup3" fmla="*/ 3033712 w 3352800"/>
              <a:gd name="connsiteY1dup0dup1dup2dup3" fmla="*/ 0 h 2083594"/>
              <a:gd name="connsiteX2dup0dup1dup2dup3" fmla="*/ 3352800 w 3352800"/>
              <a:gd name="connsiteY2dup0dup1dup2dup3" fmla="*/ 80963 h 2083594"/>
              <a:gd name="connsiteX3dup0dup1dup2dup3" fmla="*/ 3352800 w 3352800"/>
              <a:gd name="connsiteY3dup0dup1dup2dup3" fmla="*/ 2083594 h 2083594"/>
              <a:gd name="connsiteX4dup0dup1dup2dup3" fmla="*/ 0 w 3352800"/>
              <a:gd name="connsiteY4dup0dup1dup2dup3" fmla="*/ 2083594 h 2083594"/>
              <a:gd name="connsiteX0dup0dup1dup2dup3dup4" fmla="*/ 0 w 3352800"/>
              <a:gd name="connsiteY0dup0dup1dup2dup3dup4" fmla="*/ 2002631 h 2002631"/>
              <a:gd name="connsiteX1dup0dup1dup2dup3dup4" fmla="*/ 3033712 w 3352800"/>
              <a:gd name="connsiteY1dup0dup1dup2dup3dup4" fmla="*/ 157162 h 2002631"/>
              <a:gd name="connsiteX2dup0dup1dup2dup3dup4" fmla="*/ 3352800 w 3352800"/>
              <a:gd name="connsiteY2dup0dup1dup2dup3dup4" fmla="*/ 0 h 2002631"/>
              <a:gd name="connsiteX3dup0dup1dup2dup3dup4" fmla="*/ 3352800 w 3352800"/>
              <a:gd name="connsiteY3dup0dup1dup2dup3dup4" fmla="*/ 2002631 h 2002631"/>
              <a:gd name="connsiteX4dup0dup1dup2dup3dup4" fmla="*/ 0 w 3352800"/>
              <a:gd name="connsiteY4dup0dup1dup2dup3dup4" fmla="*/ 2002631 h 2002631"/>
              <a:gd name="connsiteX0dup0dup1dup2dup3dup4dup5" fmla="*/ 0 w 3352800"/>
              <a:gd name="connsiteY0dup0dup1dup2dup3dup4dup5" fmla="*/ 2002631 h 2002631"/>
              <a:gd name="connsiteX1dup0dup1dup2dup3dup4dup5" fmla="*/ 2988469 w 3352800"/>
              <a:gd name="connsiteY1dup0dup1dup2dup3dup4dup5" fmla="*/ 59530 h 2002631"/>
              <a:gd name="connsiteX2dup0dup1dup2dup3dup4dup5" fmla="*/ 3352800 w 3352800"/>
              <a:gd name="connsiteY2dup0dup1dup2dup3dup4dup5" fmla="*/ 0 h 2002631"/>
              <a:gd name="connsiteX3dup0dup1dup2dup3dup4dup5" fmla="*/ 3352800 w 3352800"/>
              <a:gd name="connsiteY3dup0dup1dup2dup3dup4dup5" fmla="*/ 2002631 h 2002631"/>
              <a:gd name="connsiteX4dup0dup1dup2dup3dup4dup5" fmla="*/ 0 w 3352800"/>
              <a:gd name="connsiteY4dup0dup1dup2dup3dup4dup5" fmla="*/ 2002631 h 2002631"/>
              <a:gd name="connsiteX0dup0dup1dup2dup3dup4dup5dup6" fmla="*/ 0 w 3352800"/>
              <a:gd name="connsiteY0dup0dup1dup2dup3dup4dup5dup6" fmla="*/ 2002631 h 2002631"/>
              <a:gd name="connsiteX1dup0dup1dup2dup3dup4dup5dup6" fmla="*/ 2833966 w 3352800"/>
              <a:gd name="connsiteY1dup0dup1dup2dup3dup4dup5dup6" fmla="*/ 425 h 2002631"/>
              <a:gd name="connsiteX2dup0dup1dup2dup3dup4dup5dup6" fmla="*/ 3352800 w 3352800"/>
              <a:gd name="connsiteY2dup0dup1dup2dup3dup4dup5dup6" fmla="*/ 0 h 2002631"/>
              <a:gd name="connsiteX3dup0dup1dup2dup3dup4dup5dup6" fmla="*/ 3352800 w 3352800"/>
              <a:gd name="connsiteY3dup0dup1dup2dup3dup4dup5dup6" fmla="*/ 2002631 h 2002631"/>
              <a:gd name="connsiteX4dup0dup1dup2dup3dup4dup5dup6" fmla="*/ 0 w 3352800"/>
              <a:gd name="connsiteY4dup0dup1dup2dup3dup4dup5dup6" fmla="*/ 2002631 h 2002631"/>
              <a:gd name="connsiteX0dup0dup1dup2dup3dup4dup5dup6dup7" fmla="*/ 0 w 3352800"/>
              <a:gd name="connsiteY0dup0dup1dup2dup3dup4dup5dup6dup7" fmla="*/ 2002631 h 2002631"/>
              <a:gd name="connsiteX1dup0dup1dup2dup3dup4dup5dup6dup7" fmla="*/ 2845314 w 3352800"/>
              <a:gd name="connsiteY1dup0dup1dup2dup3dup4dup5dup6dup7" fmla="*/ 12246 h 2002631"/>
              <a:gd name="connsiteX2dup0dup1dup2dup3dup4dup5dup6dup7" fmla="*/ 3352800 w 3352800"/>
              <a:gd name="connsiteY2dup0dup1dup2dup3dup4dup5dup6dup7" fmla="*/ 0 h 2002631"/>
              <a:gd name="connsiteX3dup0dup1dup2dup3dup4dup5dup6dup7" fmla="*/ 3352800 w 3352800"/>
              <a:gd name="connsiteY3dup0dup1dup2dup3dup4dup5dup6dup7" fmla="*/ 2002631 h 2002631"/>
              <a:gd name="connsiteX4dup0dup1dup2dup3dup4dup5dup6dup7" fmla="*/ 0 w 3352800"/>
              <a:gd name="connsiteY4dup0dup1dup2dup3dup4dup5dup6dup7" fmla="*/ 2002631 h 2002631"/>
              <a:gd name="connsiteX0dup0dup1dup2dup3dup4dup5dup6dup7dup8" fmla="*/ 0 w 3352800"/>
              <a:gd name="connsiteY0dup0dup1dup2dup3dup4dup5dup6dup7dup8" fmla="*/ 2002631 h 2002631"/>
              <a:gd name="connsiteX1dup0dup1dup2dup3dup4dup5dup6dup7dup8" fmla="*/ 2834839 w 3352800"/>
              <a:gd name="connsiteY1dup0dup1dup2dup3dup4dup5dup6dup7dup8" fmla="*/ 425 h 2002631"/>
              <a:gd name="connsiteX2dup0dup1dup2dup3dup4dup5dup6dup7dup8" fmla="*/ 3352800 w 3352800"/>
              <a:gd name="connsiteY2dup0dup1dup2dup3dup4dup5dup6dup7dup8" fmla="*/ 0 h 2002631"/>
              <a:gd name="connsiteX3dup0dup1dup2dup3dup4dup5dup6dup7dup8" fmla="*/ 3352800 w 3352800"/>
              <a:gd name="connsiteY3dup0dup1dup2dup3dup4dup5dup6dup7dup8" fmla="*/ 2002631 h 2002631"/>
              <a:gd name="connsiteX4dup0dup1dup2dup3dup4dup5dup6dup7dup8" fmla="*/ 0 w 3352800"/>
              <a:gd name="connsiteY4dup0dup1dup2dup3dup4dup5dup6dup7dup8" fmla="*/ 2002631 h 2002631"/>
              <a:gd name="connsiteX0dup0dup1dup2dup3dup4dup5dup6dup7dup8dup9" fmla="*/ 0 w 3352800"/>
              <a:gd name="connsiteY0dup0dup1dup2dup3dup4dup5dup6dup7dup8dup9" fmla="*/ 2002631 h 2002631"/>
              <a:gd name="connsiteX1dup0dup1dup2dup3dup4dup5dup6dup7dup8dup9" fmla="*/ 2875865 w 3352800"/>
              <a:gd name="connsiteY1dup0dup1dup2dup3dup4dup5dup6dup7dup8dup9" fmla="*/ 81782 h 2002631"/>
              <a:gd name="connsiteX2dup0dup1dup2dup3dup4dup5dup6dup7dup8dup9" fmla="*/ 3352800 w 3352800"/>
              <a:gd name="connsiteY2dup0dup1dup2dup3dup4dup5dup6dup7dup8dup9" fmla="*/ 0 h 2002631"/>
              <a:gd name="connsiteX3dup0dup1dup2dup3dup4dup5dup6dup7dup8dup9" fmla="*/ 3352800 w 3352800"/>
              <a:gd name="connsiteY3dup0dup1dup2dup3dup4dup5dup6dup7dup8dup9" fmla="*/ 2002631 h 2002631"/>
              <a:gd name="connsiteX4dup0dup1dup2dup3dup4dup5dup6dup7dup8dup9" fmla="*/ 0 w 3352800"/>
              <a:gd name="connsiteY4dup0dup1dup2dup3dup4dup5dup6dup7dup8dup9" fmla="*/ 2002631 h 2002631"/>
              <a:gd name="connsiteX0dup0dup1dup2dup3dup4dup5dup6dup7dup8dup9dup10" fmla="*/ 0 w 3352800"/>
              <a:gd name="connsiteY0dup0dup1dup2dup3dup4dup5dup6dup7dup8dup9dup10" fmla="*/ 2002901 h 2002901"/>
              <a:gd name="connsiteX1dup0dup1dup2dup3dup4dup5dup6dup7dup8dup9dup10" fmla="*/ 2836585 w 3352800"/>
              <a:gd name="connsiteY1dup0dup1dup2dup3dup4dup5dup6dup7dup8dup9dup10" fmla="*/ 0 h 2002901"/>
              <a:gd name="connsiteX2dup0dup1dup2dup3dup4dup5dup6dup7dup8dup9dup10" fmla="*/ 3352800 w 3352800"/>
              <a:gd name="connsiteY2dup0dup1dup2dup3dup4dup5dup6dup7dup8dup9dup10" fmla="*/ 270 h 2002901"/>
              <a:gd name="connsiteX3dup0dup1dup2dup3dup4dup5dup6dup7dup8dup9dup10" fmla="*/ 3352800 w 3352800"/>
              <a:gd name="connsiteY3dup0dup1dup2dup3dup4dup5dup6dup7dup8dup9dup10" fmla="*/ 2002901 h 2002901"/>
              <a:gd name="connsiteX4dup0dup1dup2dup3dup4dup5dup6dup7dup8dup9dup10" fmla="*/ 0 w 3352800"/>
              <a:gd name="connsiteY4dup0dup1dup2dup3dup4dup5dup6dup7dup8dup9dup10" fmla="*/ 2002901 h 2002901"/>
            </a:gdLst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defPPr>
              <a:defRPr kern="1200" smtId="4294967295"/>
            </a:defPPr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defPPr>
              <a:defRPr kern="1200" smtId="4294967295"/>
            </a:defPPr>
            <a:lvl1pPr marL="0" indent="0" algn="l">
              <a:buNone/>
              <a:defRPr kumimoji="0" lang="en-US" sz="1400" b="0" i="0" u="none" strike="noStrike" kern="1200" cap="all" spc="400" normalizeH="0" baseline="0" noProof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/>
            </a:pPr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dup0" fmla="*/ 0 w 3112294"/>
              <a:gd name="connsiteY0dup0" fmla="*/ 2019301 h 2083594"/>
              <a:gd name="connsiteX1dup0" fmla="*/ 2793206 w 3112294"/>
              <a:gd name="connsiteY1dup0" fmla="*/ 0 h 2083594"/>
              <a:gd name="connsiteX2dup0" fmla="*/ 3112294 w 3112294"/>
              <a:gd name="connsiteY2dup0" fmla="*/ 80963 h 2083594"/>
              <a:gd name="connsiteX3dup0" fmla="*/ 3112294 w 3112294"/>
              <a:gd name="connsiteY3dup0" fmla="*/ 2083594 h 2083594"/>
              <a:gd name="connsiteX4dup0" fmla="*/ 0 w 3112294"/>
              <a:gd name="connsiteY4dup0" fmla="*/ 2019301 h 2083594"/>
              <a:gd name="connsiteX0dup0dup1" fmla="*/ 0 w 3345656"/>
              <a:gd name="connsiteY0dup0dup1" fmla="*/ 2097882 h 2097882"/>
              <a:gd name="connsiteX1dup0dup1" fmla="*/ 3026568 w 3345656"/>
              <a:gd name="connsiteY1dup0dup1" fmla="*/ 0 h 2097882"/>
              <a:gd name="connsiteX2dup0dup1" fmla="*/ 3345656 w 3345656"/>
              <a:gd name="connsiteY2dup0dup1" fmla="*/ 80963 h 2097882"/>
              <a:gd name="connsiteX3dup0dup1" fmla="*/ 3345656 w 3345656"/>
              <a:gd name="connsiteY3dup0dup1" fmla="*/ 2083594 h 2097882"/>
              <a:gd name="connsiteX4dup0dup1" fmla="*/ 0 w 3345656"/>
              <a:gd name="connsiteY4dup0dup1" fmla="*/ 2097882 h 2097882"/>
              <a:gd name="connsiteX0dup0dup1dup2" fmla="*/ 0 w 2800350"/>
              <a:gd name="connsiteY0dup0dup1dup2" fmla="*/ 1935957 h 2083594"/>
              <a:gd name="connsiteX1dup0dup1dup2" fmla="*/ 2481262 w 2800350"/>
              <a:gd name="connsiteY1dup0dup1dup2" fmla="*/ 0 h 2083594"/>
              <a:gd name="connsiteX2dup0dup1dup2" fmla="*/ 2800350 w 2800350"/>
              <a:gd name="connsiteY2dup0dup1dup2" fmla="*/ 80963 h 2083594"/>
              <a:gd name="connsiteX3dup0dup1dup2" fmla="*/ 2800350 w 2800350"/>
              <a:gd name="connsiteY3dup0dup1dup2" fmla="*/ 2083594 h 2083594"/>
              <a:gd name="connsiteX4dup0dup1dup2" fmla="*/ 0 w 2800350"/>
              <a:gd name="connsiteY4dup0dup1dup2" fmla="*/ 1935957 h 2083594"/>
              <a:gd name="connsiteX0dup0dup1dup2dup3" fmla="*/ 0 w 3352800"/>
              <a:gd name="connsiteY0dup0dup1dup2dup3" fmla="*/ 2083594 h 2083594"/>
              <a:gd name="connsiteX1dup0dup1dup2dup3" fmla="*/ 3033712 w 3352800"/>
              <a:gd name="connsiteY1dup0dup1dup2dup3" fmla="*/ 0 h 2083594"/>
              <a:gd name="connsiteX2dup0dup1dup2dup3" fmla="*/ 3352800 w 3352800"/>
              <a:gd name="connsiteY2dup0dup1dup2dup3" fmla="*/ 80963 h 2083594"/>
              <a:gd name="connsiteX3dup0dup1dup2dup3" fmla="*/ 3352800 w 3352800"/>
              <a:gd name="connsiteY3dup0dup1dup2dup3" fmla="*/ 2083594 h 2083594"/>
              <a:gd name="connsiteX4dup0dup1dup2dup3" fmla="*/ 0 w 3352800"/>
              <a:gd name="connsiteY4dup0dup1dup2dup3" fmla="*/ 2083594 h 2083594"/>
              <a:gd name="connsiteX0dup0dup1dup2dup3dup4" fmla="*/ 0 w 3352800"/>
              <a:gd name="connsiteY0dup0dup1dup2dup3dup4" fmla="*/ 2002631 h 2002631"/>
              <a:gd name="connsiteX1dup0dup1dup2dup3dup4" fmla="*/ 3033712 w 3352800"/>
              <a:gd name="connsiteY1dup0dup1dup2dup3dup4" fmla="*/ 157162 h 2002631"/>
              <a:gd name="connsiteX2dup0dup1dup2dup3dup4" fmla="*/ 3352800 w 3352800"/>
              <a:gd name="connsiteY2dup0dup1dup2dup3dup4" fmla="*/ 0 h 2002631"/>
              <a:gd name="connsiteX3dup0dup1dup2dup3dup4" fmla="*/ 3352800 w 3352800"/>
              <a:gd name="connsiteY3dup0dup1dup2dup3dup4" fmla="*/ 2002631 h 2002631"/>
              <a:gd name="connsiteX4dup0dup1dup2dup3dup4" fmla="*/ 0 w 3352800"/>
              <a:gd name="connsiteY4dup0dup1dup2dup3dup4" fmla="*/ 2002631 h 2002631"/>
              <a:gd name="connsiteX0dup0dup1dup2dup3dup4dup5" fmla="*/ 0 w 3352800"/>
              <a:gd name="connsiteY0dup0dup1dup2dup3dup4dup5" fmla="*/ 2002631 h 2002631"/>
              <a:gd name="connsiteX1dup0dup1dup2dup3dup4dup5" fmla="*/ 2988469 w 3352800"/>
              <a:gd name="connsiteY1dup0dup1dup2dup3dup4dup5" fmla="*/ 59530 h 2002631"/>
              <a:gd name="connsiteX2dup0dup1dup2dup3dup4dup5" fmla="*/ 3352800 w 3352800"/>
              <a:gd name="connsiteY2dup0dup1dup2dup3dup4dup5" fmla="*/ 0 h 2002631"/>
              <a:gd name="connsiteX3dup0dup1dup2dup3dup4dup5" fmla="*/ 3352800 w 3352800"/>
              <a:gd name="connsiteY3dup0dup1dup2dup3dup4dup5" fmla="*/ 2002631 h 2002631"/>
              <a:gd name="connsiteX4dup0dup1dup2dup3dup4dup5" fmla="*/ 0 w 3352800"/>
              <a:gd name="connsiteY4dup0dup1dup2dup3dup4dup5" fmla="*/ 2002631 h 2002631"/>
              <a:gd name="connsiteX0dup0dup1dup2dup3dup4dup5dup6" fmla="*/ 0 w 3352800"/>
              <a:gd name="connsiteY0dup0dup1dup2dup3dup4dup5dup6" fmla="*/ 2002631 h 2002631"/>
              <a:gd name="connsiteX1dup0dup1dup2dup3dup4dup5dup6" fmla="*/ 2833966 w 3352800"/>
              <a:gd name="connsiteY1dup0dup1dup2dup3dup4dup5dup6" fmla="*/ 425 h 2002631"/>
              <a:gd name="connsiteX2dup0dup1dup2dup3dup4dup5dup6" fmla="*/ 3352800 w 3352800"/>
              <a:gd name="connsiteY2dup0dup1dup2dup3dup4dup5dup6" fmla="*/ 0 h 2002631"/>
              <a:gd name="connsiteX3dup0dup1dup2dup3dup4dup5dup6" fmla="*/ 3352800 w 3352800"/>
              <a:gd name="connsiteY3dup0dup1dup2dup3dup4dup5dup6" fmla="*/ 2002631 h 2002631"/>
              <a:gd name="connsiteX4dup0dup1dup2dup3dup4dup5dup6" fmla="*/ 0 w 3352800"/>
              <a:gd name="connsiteY4dup0dup1dup2dup3dup4dup5dup6" fmla="*/ 2002631 h 2002631"/>
              <a:gd name="connsiteX0dup0dup1dup2dup3dup4dup5dup6dup7" fmla="*/ 0 w 3352800"/>
              <a:gd name="connsiteY0dup0dup1dup2dup3dup4dup5dup6dup7" fmla="*/ 2002631 h 2002631"/>
              <a:gd name="connsiteX1dup0dup1dup2dup3dup4dup5dup6dup7" fmla="*/ 2845314 w 3352800"/>
              <a:gd name="connsiteY1dup0dup1dup2dup3dup4dup5dup6dup7" fmla="*/ 12246 h 2002631"/>
              <a:gd name="connsiteX2dup0dup1dup2dup3dup4dup5dup6dup7" fmla="*/ 3352800 w 3352800"/>
              <a:gd name="connsiteY2dup0dup1dup2dup3dup4dup5dup6dup7" fmla="*/ 0 h 2002631"/>
              <a:gd name="connsiteX3dup0dup1dup2dup3dup4dup5dup6dup7" fmla="*/ 3352800 w 3352800"/>
              <a:gd name="connsiteY3dup0dup1dup2dup3dup4dup5dup6dup7" fmla="*/ 2002631 h 2002631"/>
              <a:gd name="connsiteX4dup0dup1dup2dup3dup4dup5dup6dup7" fmla="*/ 0 w 3352800"/>
              <a:gd name="connsiteY4dup0dup1dup2dup3dup4dup5dup6dup7" fmla="*/ 2002631 h 2002631"/>
              <a:gd name="connsiteX0dup0dup1dup2dup3dup4dup5dup6dup7dup8" fmla="*/ 0 w 3352800"/>
              <a:gd name="connsiteY0dup0dup1dup2dup3dup4dup5dup6dup7dup8" fmla="*/ 2002631 h 2002631"/>
              <a:gd name="connsiteX1dup0dup1dup2dup3dup4dup5dup6dup7dup8" fmla="*/ 2834839 w 3352800"/>
              <a:gd name="connsiteY1dup0dup1dup2dup3dup4dup5dup6dup7dup8" fmla="*/ 425 h 2002631"/>
              <a:gd name="connsiteX2dup0dup1dup2dup3dup4dup5dup6dup7dup8" fmla="*/ 3352800 w 3352800"/>
              <a:gd name="connsiteY2dup0dup1dup2dup3dup4dup5dup6dup7dup8" fmla="*/ 0 h 2002631"/>
              <a:gd name="connsiteX3dup0dup1dup2dup3dup4dup5dup6dup7dup8" fmla="*/ 3352800 w 3352800"/>
              <a:gd name="connsiteY3dup0dup1dup2dup3dup4dup5dup6dup7dup8" fmla="*/ 2002631 h 2002631"/>
              <a:gd name="connsiteX4dup0dup1dup2dup3dup4dup5dup6dup7dup8" fmla="*/ 0 w 3352800"/>
              <a:gd name="connsiteY4dup0dup1dup2dup3dup4dup5dup6dup7dup8" fmla="*/ 2002631 h 2002631"/>
              <a:gd name="connsiteX0dup0dup1dup2dup3dup4dup5dup6dup7dup8dup9" fmla="*/ 0 w 3352800"/>
              <a:gd name="connsiteY0dup0dup1dup2dup3dup4dup5dup6dup7dup8dup9" fmla="*/ 2002631 h 2002631"/>
              <a:gd name="connsiteX1dup0dup1dup2dup3dup4dup5dup6dup7dup8dup9" fmla="*/ 2875865 w 3352800"/>
              <a:gd name="connsiteY1dup0dup1dup2dup3dup4dup5dup6dup7dup8dup9" fmla="*/ 81782 h 2002631"/>
              <a:gd name="connsiteX2dup0dup1dup2dup3dup4dup5dup6dup7dup8dup9" fmla="*/ 3352800 w 3352800"/>
              <a:gd name="connsiteY2dup0dup1dup2dup3dup4dup5dup6dup7dup8dup9" fmla="*/ 0 h 2002631"/>
              <a:gd name="connsiteX3dup0dup1dup2dup3dup4dup5dup6dup7dup8dup9" fmla="*/ 3352800 w 3352800"/>
              <a:gd name="connsiteY3dup0dup1dup2dup3dup4dup5dup6dup7dup8dup9" fmla="*/ 2002631 h 2002631"/>
              <a:gd name="connsiteX4dup0dup1dup2dup3dup4dup5dup6dup7dup8dup9" fmla="*/ 0 w 3352800"/>
              <a:gd name="connsiteY4dup0dup1dup2dup3dup4dup5dup6dup7dup8dup9" fmla="*/ 2002631 h 2002631"/>
              <a:gd name="connsiteX0dup0dup1dup2dup3dup4dup5dup6dup7dup8dup9dup10" fmla="*/ 0 w 3352800"/>
              <a:gd name="connsiteY0dup0dup1dup2dup3dup4dup5dup6dup7dup8dup9dup10" fmla="*/ 2002901 h 2002901"/>
              <a:gd name="connsiteX1dup0dup1dup2dup3dup4dup5dup6dup7dup8dup9dup10" fmla="*/ 2836585 w 3352800"/>
              <a:gd name="connsiteY1dup0dup1dup2dup3dup4dup5dup6dup7dup8dup9dup10" fmla="*/ 0 h 2002901"/>
              <a:gd name="connsiteX2dup0dup1dup2dup3dup4dup5dup6dup7dup8dup9dup10" fmla="*/ 3352800 w 3352800"/>
              <a:gd name="connsiteY2dup0dup1dup2dup3dup4dup5dup6dup7dup8dup9dup10" fmla="*/ 270 h 2002901"/>
              <a:gd name="connsiteX3dup0dup1dup2dup3dup4dup5dup6dup7dup8dup9dup10" fmla="*/ 3352800 w 3352800"/>
              <a:gd name="connsiteY3dup0dup1dup2dup3dup4dup5dup6dup7dup8dup9dup10" fmla="*/ 2002901 h 2002901"/>
              <a:gd name="connsiteX4dup0dup1dup2dup3dup4dup5dup6dup7dup8dup9dup10" fmla="*/ 0 w 3352800"/>
              <a:gd name="connsiteY4dup0dup1dup2dup3dup4dup5dup6dup7dup8dup9dup10" fmla="*/ 2002901 h 2002901"/>
            </a:gdLst>
            <a:cxnLst>
              <a:cxn ang="0">
                <a:pos x="connsiteX0dup0dup1dup2dup3dup4dup5dup6dup7dup8dup9dup10" y="connsiteY0dup0dup1dup2dup3dup4dup5dup6dup7dup8dup9dup10"/>
              </a:cxn>
              <a:cxn ang="0">
                <a:pos x="connsiteX1dup0dup1dup2dup3dup4dup5dup6dup7dup8dup9dup10" y="connsiteY1dup0dup1dup2dup3dup4dup5dup6dup7dup8dup9dup10"/>
              </a:cxn>
              <a:cxn ang="0">
                <a:pos x="connsiteX2dup0dup1dup2dup3dup4dup5dup6dup7dup8dup9dup10" y="connsiteY2dup0dup1dup2dup3dup4dup5dup6dup7dup8dup9dup10"/>
              </a:cxn>
              <a:cxn ang="0">
                <a:pos x="connsiteX3dup0dup1dup2dup3dup4dup5dup6dup7dup8dup9dup10" y="connsiteY3dup0dup1dup2dup3dup4dup5dup6dup7dup8dup9dup10"/>
              </a:cxn>
              <a:cxn ang="0">
                <a:pos x="connsiteX4dup0dup1dup2dup3dup4dup5dup6dup7dup8dup9dup10" y="connsiteY4dup0dup1dup2dup3dup4dup5dup6dup7dup8dup9dup10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defPPr>
              <a:defRPr kern="1200" smtId="4294967295"/>
            </a:defPPr>
            <a:lvl1pPr algn="l">
              <a:defRPr kumimoji="0" lang="en-US" sz="3200" b="0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defPPr>
              <a:defRPr kern="1200" smtId="4294967295"/>
            </a:defPPr>
            <a:lvl1pPr marL="0" indent="0">
              <a:buNone/>
              <a:defRPr kumimoji="0" lang="en-US" sz="1400" b="0" i="0" u="none" strike="noStrike" kern="1200" cap="all" spc="400" normalizeH="0" baseline="0" noProof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marL="0" indent="0">
              <a:buNone/>
              <a:defRPr lang="en-US" sz="1400" b="0" kern="1200" cap="all" spc="400" baseline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defPPr>
              <a:defRPr kern="1200" smtId="4294967295"/>
            </a:defPPr>
            <a:lvl1pPr marL="0" indent="0">
              <a:buNone/>
              <a:defRPr lang="en-US" sz="1400" b="0" kern="1200" cap="all" spc="400" baseline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defPPr>
              <a:defRPr kern="1200" smtId="4294967295"/>
            </a:defPPr>
            <a:lvl1pPr algn="l">
              <a:defRPr kumimoji="0" lang="en-US" sz="2800" b="0" i="0" u="none" strike="noStrike" kern="1200" cap="all" spc="0" normalizeH="0" baseline="0" noProof="0" smtClean="0">
                <a:ln>
                  <a:noFill/>
                </a:ln>
                <a:solidFill>
                  <a:srgbClr val="FFFFFF"/>
                </a:solidFill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defPPr>
              <a:defRPr kern="1200" smtId="4294967295"/>
            </a:defPPr>
            <a:lvl1pPr marL="0" indent="0">
              <a:buNone/>
              <a:defRPr lang="en-US" sz="14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None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defPPr>
              <a:defRPr kern="1200" smtId="4294967295"/>
            </a:defPPr>
            <a:lvl1pPr>
              <a:defRPr>
                <a:solidFill>
                  <a:schemeClr val="tx2"/>
                </a:solidFill>
              </a:defRPr>
            </a:lvl1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dup0" fmla="*/ 0 w 7104888"/>
              <a:gd name="connsiteY0dup0" fmla="*/ 0 h 6858000"/>
              <a:gd name="connsiteX1dup0" fmla="*/ 5695188 w 7104888"/>
              <a:gd name="connsiteY1dup0" fmla="*/ 0 h 6858000"/>
              <a:gd name="connsiteX2dup0" fmla="*/ 7104888 w 7104888"/>
              <a:gd name="connsiteY2dup0" fmla="*/ 0 h 6858000"/>
              <a:gd name="connsiteX3dup0" fmla="*/ 7104888 w 7104888"/>
              <a:gd name="connsiteY3dup0" fmla="*/ 6858000 h 6858000"/>
              <a:gd name="connsiteX4dup0" fmla="*/ 0 w 7104888"/>
              <a:gd name="connsiteY4dup0" fmla="*/ 6858000 h 6858000"/>
              <a:gd name="connsiteX5" fmla="*/ 0 w 7104888"/>
              <a:gd name="connsiteY5" fmla="*/ 0 h 6858000"/>
              <a:gd name="connsiteX0dup0dup1" fmla="*/ 10287 w 7115175"/>
              <a:gd name="connsiteY0dup0dup1" fmla="*/ 0 h 6858000"/>
              <a:gd name="connsiteX1dup0dup1" fmla="*/ 5705475 w 7115175"/>
              <a:gd name="connsiteY1dup0dup1" fmla="*/ 0 h 6858000"/>
              <a:gd name="connsiteX2dup0dup1" fmla="*/ 7115175 w 7115175"/>
              <a:gd name="connsiteY2dup0dup1" fmla="*/ 0 h 6858000"/>
              <a:gd name="connsiteX3dup0dup1" fmla="*/ 7115175 w 7115175"/>
              <a:gd name="connsiteY3dup0dup1" fmla="*/ 6858000 h 6858000"/>
              <a:gd name="connsiteX4dup0dup1" fmla="*/ 10287 w 7115175"/>
              <a:gd name="connsiteY4dup0dup1" fmla="*/ 6858000 h 6858000"/>
              <a:gd name="connsiteX5dup0" fmla="*/ 0 w 7115175"/>
              <a:gd name="connsiteY5dup0" fmla="*/ 5048250 h 6858000"/>
              <a:gd name="connsiteX6" fmla="*/ 10287 w 7115175"/>
              <a:gd name="connsiteY6" fmla="*/ 0 h 6858000"/>
              <a:gd name="connsiteX0dup0dup1dup2" fmla="*/ 10287 w 7115175"/>
              <a:gd name="connsiteY0dup0dup1dup2" fmla="*/ 0 h 6858000"/>
              <a:gd name="connsiteX1dup0dup1dup2" fmla="*/ 5705475 w 7115175"/>
              <a:gd name="connsiteY1dup0dup1dup2" fmla="*/ 0 h 6858000"/>
              <a:gd name="connsiteX2dup0dup1dup2" fmla="*/ 7115175 w 7115175"/>
              <a:gd name="connsiteY2dup0dup1dup2" fmla="*/ 0 h 6858000"/>
              <a:gd name="connsiteX3dup0dup1dup2" fmla="*/ 7115175 w 7115175"/>
              <a:gd name="connsiteY3dup0dup1dup2" fmla="*/ 6858000 h 6858000"/>
              <a:gd name="connsiteX4dup0dup1dup2" fmla="*/ 1533526 w 7115175"/>
              <a:gd name="connsiteY4dup0dup1dup2" fmla="*/ 6848475 h 6858000"/>
              <a:gd name="connsiteX5dup0dup1" fmla="*/ 10287 w 7115175"/>
              <a:gd name="connsiteY5dup0dup1" fmla="*/ 6858000 h 6858000"/>
              <a:gd name="connsiteX6dup0" fmla="*/ 0 w 7115175"/>
              <a:gd name="connsiteY6dup0" fmla="*/ 5048250 h 6858000"/>
              <a:gd name="connsiteX7" fmla="*/ 10287 w 7115175"/>
              <a:gd name="connsiteY7" fmla="*/ 0 h 6858000"/>
              <a:gd name="connsiteX0dup0dup1dup2dup3" fmla="*/ 10287 w 7115175"/>
              <a:gd name="connsiteY0dup0dup1dup2dup3" fmla="*/ 0 h 6858000"/>
              <a:gd name="connsiteX1dup0dup1dup2dup3" fmla="*/ 5705475 w 7115175"/>
              <a:gd name="connsiteY1dup0dup1dup2dup3" fmla="*/ 0 h 6858000"/>
              <a:gd name="connsiteX2dup0dup1dup2dup3" fmla="*/ 7115175 w 7115175"/>
              <a:gd name="connsiteY2dup0dup1dup2dup3" fmla="*/ 0 h 6858000"/>
              <a:gd name="connsiteX3dup0dup1dup2dup3" fmla="*/ 7115175 w 7115175"/>
              <a:gd name="connsiteY3dup0dup1dup2dup3" fmla="*/ 6858000 h 6858000"/>
              <a:gd name="connsiteX4dup0dup1dup2dup3" fmla="*/ 1533526 w 7115175"/>
              <a:gd name="connsiteY4dup0dup1dup2dup3" fmla="*/ 6848475 h 6858000"/>
              <a:gd name="connsiteX5dup0dup1dup2" fmla="*/ 0 w 7115175"/>
              <a:gd name="connsiteY5dup0dup1dup2" fmla="*/ 5048250 h 6858000"/>
              <a:gd name="connsiteX6dup0dup1" fmla="*/ 10287 w 7115175"/>
              <a:gd name="connsiteY6dup0dup1" fmla="*/ 0 h 6858000"/>
              <a:gd name="connsiteX0dup0dup1dup2dup3dup4" fmla="*/ 0 w 7115175"/>
              <a:gd name="connsiteY0dup0dup1dup2dup3dup4" fmla="*/ 5048250 h 6858000"/>
              <a:gd name="connsiteX1dup0dup1dup2dup3dup4" fmla="*/ 5705475 w 7115175"/>
              <a:gd name="connsiteY1dup0dup1dup2dup3dup4" fmla="*/ 0 h 6858000"/>
              <a:gd name="connsiteX2dup0dup1dup2dup3dup4" fmla="*/ 7115175 w 7115175"/>
              <a:gd name="connsiteY2dup0dup1dup2dup3dup4" fmla="*/ 0 h 6858000"/>
              <a:gd name="connsiteX3dup0dup1dup2dup3dup4" fmla="*/ 7115175 w 7115175"/>
              <a:gd name="connsiteY3dup0dup1dup2dup3dup4" fmla="*/ 6858000 h 6858000"/>
              <a:gd name="connsiteX4dup0dup1dup2dup3dup4" fmla="*/ 1533526 w 7115175"/>
              <a:gd name="connsiteY4dup0dup1dup2dup3dup4" fmla="*/ 6848475 h 6858000"/>
              <a:gd name="connsiteX5dup0dup1dup2dup3" fmla="*/ 0 w 7115175"/>
              <a:gd name="connsiteY5dup0dup1dup2dup3" fmla="*/ 5048250 h 6858000"/>
            </a:gdLst>
            <a:cxnLst>
              <a:cxn ang="0">
                <a:pos x="connsiteX0dup0dup1dup2dup3dup4" y="connsiteY0dup0dup1dup2dup3dup4"/>
              </a:cxn>
              <a:cxn ang="0">
                <a:pos x="connsiteX1dup0dup1dup2dup3dup4" y="connsiteY1dup0dup1dup2dup3dup4"/>
              </a:cxn>
              <a:cxn ang="0">
                <a:pos x="connsiteX2dup0dup1dup2dup3dup4" y="connsiteY2dup0dup1dup2dup3dup4"/>
              </a:cxn>
              <a:cxn ang="0">
                <a:pos x="connsiteX3dup0dup1dup2dup3dup4" y="connsiteY3dup0dup1dup2dup3dup4"/>
              </a:cxn>
              <a:cxn ang="0">
                <a:pos x="connsiteX4dup0dup1dup2dup3dup4" y="connsiteY4dup0dup1dup2dup3dup4"/>
              </a:cxn>
              <a:cxn ang="0">
                <a:pos x="connsiteX5dup0dup1dup2dup3" y="connsiteY5dup0dup1dup2dup3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defPPr>
              <a:defRPr kern="1200" smtId="4294967295"/>
            </a:defPPr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dup0" fmla="*/ 0 w 3571875"/>
              <a:gd name="connsiteY0dup0" fmla="*/ 1809750 h 1809750"/>
              <a:gd name="connsiteX1dup0" fmla="*/ 1895475 w 3571875"/>
              <a:gd name="connsiteY1dup0" fmla="*/ 0 h 1809750"/>
              <a:gd name="connsiteX2dup0" fmla="*/ 3571875 w 3571875"/>
              <a:gd name="connsiteY2dup0" fmla="*/ 1809750 h 1809750"/>
              <a:gd name="connsiteX3dup0" fmla="*/ 0 w 3571875"/>
              <a:gd name="connsiteY3dup0" fmla="*/ 1809750 h 1809750"/>
              <a:gd name="connsiteX0dup0dup1" fmla="*/ 0 w 3571875"/>
              <a:gd name="connsiteY0dup0dup1" fmla="*/ 1809750 h 1809750"/>
              <a:gd name="connsiteX1dup0dup1" fmla="*/ 2038350 w 3571875"/>
              <a:gd name="connsiteY1dup0dup1" fmla="*/ 0 h 1809750"/>
              <a:gd name="connsiteX2dup0dup1" fmla="*/ 3571875 w 3571875"/>
              <a:gd name="connsiteY2dup0dup1" fmla="*/ 1809750 h 1809750"/>
              <a:gd name="connsiteX3dup0dup1" fmla="*/ 0 w 3571875"/>
              <a:gd name="connsiteY3dup0dup1" fmla="*/ 1809750 h 1809750"/>
            </a:gdLst>
            <a:cxnLst>
              <a:cxn ang="0">
                <a:pos x="connsiteX0dup0dup1" y="connsiteY0dup0dup1"/>
              </a:cxn>
              <a:cxn ang="0">
                <a:pos x="connsiteX1dup0dup1" y="connsiteY1dup0dup1"/>
              </a:cxn>
              <a:cxn ang="0">
                <a:pos x="connsiteX2dup0dup1" y="connsiteY2dup0dup1"/>
              </a:cxn>
              <a:cxn ang="0">
                <a:pos x="connsiteX3dup0dup1" y="connsiteY3dup0dup1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fld id="{0F88B566-F333-4767-9E7A-ED01678A04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dup0" fmla="*/ 0 w 3571875"/>
              <a:gd name="connsiteY0dup0" fmla="*/ 4210050 h 4210050"/>
              <a:gd name="connsiteX1dup0" fmla="*/ 0 w 3571875"/>
              <a:gd name="connsiteY1dup0" fmla="*/ 0 h 4210050"/>
              <a:gd name="connsiteX2dup0" fmla="*/ 2028825 w 3571875"/>
              <a:gd name="connsiteY2dup0" fmla="*/ 2388394 h 4210050"/>
              <a:gd name="connsiteX3dup0" fmla="*/ 3571875 w 3571875"/>
              <a:gd name="connsiteY3dup0" fmla="*/ 4210050 h 4210050"/>
              <a:gd name="connsiteX4" fmla="*/ 0 w 3571875"/>
              <a:gd name="connsiteY4" fmla="*/ 4210050 h 4210050"/>
              <a:gd name="connsiteX0dup0dup1" fmla="*/ 0 w 3571875"/>
              <a:gd name="connsiteY0dup0dup1" fmla="*/ 4210050 h 4210050"/>
              <a:gd name="connsiteX1dup0dup1" fmla="*/ 0 w 3571875"/>
              <a:gd name="connsiteY1dup0dup1" fmla="*/ 0 h 4210050"/>
              <a:gd name="connsiteX2dup0dup1" fmla="*/ 2028825 w 3571875"/>
              <a:gd name="connsiteY2dup0dup1" fmla="*/ 2205038 h 4210050"/>
              <a:gd name="connsiteX3dup0dup1" fmla="*/ 3571875 w 3571875"/>
              <a:gd name="connsiteY3dup0dup1" fmla="*/ 4210050 h 4210050"/>
              <a:gd name="connsiteX4dup0" fmla="*/ 0 w 3571875"/>
              <a:gd name="connsiteY4dup0" fmla="*/ 4210050 h 4210050"/>
              <a:gd name="connsiteX0dup0dup1dup2" fmla="*/ 0 w 3571875"/>
              <a:gd name="connsiteY0dup0dup1dup2" fmla="*/ 4210050 h 4210050"/>
              <a:gd name="connsiteX1dup0dup1dup2" fmla="*/ 0 w 3571875"/>
              <a:gd name="connsiteY1dup0dup1dup2" fmla="*/ 0 h 4210050"/>
              <a:gd name="connsiteX2dup0dup1dup2" fmla="*/ 2028825 w 3571875"/>
              <a:gd name="connsiteY2dup0dup1dup2" fmla="*/ 2393157 h 4210050"/>
              <a:gd name="connsiteX3dup0dup1dup2" fmla="*/ 3571875 w 3571875"/>
              <a:gd name="connsiteY3dup0dup1dup2" fmla="*/ 4210050 h 4210050"/>
              <a:gd name="connsiteX4dup0dup1" fmla="*/ 0 w 3571875"/>
              <a:gd name="connsiteY4dup0dup1" fmla="*/ 4210050 h 4210050"/>
              <a:gd name="connsiteX0dup0dup1dup2dup3" fmla="*/ 0 w 3571875"/>
              <a:gd name="connsiteY0dup0dup1dup2dup3" fmla="*/ 4210050 h 4210050"/>
              <a:gd name="connsiteX1dup0dup1dup2dup3" fmla="*/ 0 w 3571875"/>
              <a:gd name="connsiteY1dup0dup1dup2dup3" fmla="*/ 0 h 4210050"/>
              <a:gd name="connsiteX2dup0dup1dup2dup3" fmla="*/ 2028825 w 3571875"/>
              <a:gd name="connsiteY2dup0dup1dup2dup3" fmla="*/ 2393157 h 4210050"/>
              <a:gd name="connsiteX3dup0dup1dup2dup3" fmla="*/ 3571875 w 3571875"/>
              <a:gd name="connsiteY3dup0dup1dup2dup3" fmla="*/ 4210050 h 4210050"/>
              <a:gd name="connsiteX4dup0dup1dup2" fmla="*/ 0 w 3571875"/>
              <a:gd name="connsiteY4dup0dup1dup2" fmla="*/ 4210050 h 4210050"/>
              <a:gd name="connsiteX0dup0dup1dup2dup3dup4" fmla="*/ 0 w 3571875"/>
              <a:gd name="connsiteY0dup0dup1dup2dup3dup4" fmla="*/ 4210050 h 4210050"/>
              <a:gd name="connsiteX1dup0dup1dup2dup3dup4" fmla="*/ 0 w 3571875"/>
              <a:gd name="connsiteY1dup0dup1dup2dup3dup4" fmla="*/ 0 h 4210050"/>
              <a:gd name="connsiteX2dup0dup1dup2dup3dup4" fmla="*/ 2028825 w 3571875"/>
              <a:gd name="connsiteY2dup0dup1dup2dup3dup4" fmla="*/ 2281238 h 4210050"/>
              <a:gd name="connsiteX3dup0dup1dup2dup3dup4" fmla="*/ 3571875 w 3571875"/>
              <a:gd name="connsiteY3dup0dup1dup2dup3dup4" fmla="*/ 4210050 h 4210050"/>
              <a:gd name="connsiteX4dup0dup1dup2dup3" fmla="*/ 0 w 3571875"/>
              <a:gd name="connsiteY4dup0dup1dup2dup3" fmla="*/ 4210050 h 4210050"/>
              <a:gd name="connsiteX0dup0dup1dup2dup3dup4dup5" fmla="*/ 0 w 3571875"/>
              <a:gd name="connsiteY0dup0dup1dup2dup3dup4dup5" fmla="*/ 4210050 h 4210050"/>
              <a:gd name="connsiteX1dup0dup1dup2dup3dup4dup5" fmla="*/ 0 w 3571875"/>
              <a:gd name="connsiteY1dup0dup1dup2dup3dup4dup5" fmla="*/ 0 h 4210050"/>
              <a:gd name="connsiteX2dup0dup1dup2dup3dup4dup5" fmla="*/ 2028825 w 3571875"/>
              <a:gd name="connsiteY2dup0dup1dup2dup3dup4dup5" fmla="*/ 2393157 h 4210050"/>
              <a:gd name="connsiteX3dup0dup1dup2dup3dup4dup5" fmla="*/ 3571875 w 3571875"/>
              <a:gd name="connsiteY3dup0dup1dup2dup3dup4dup5" fmla="*/ 4210050 h 4210050"/>
              <a:gd name="connsiteX4dup0dup1dup2dup3dup4" fmla="*/ 0 w 3571875"/>
              <a:gd name="connsiteY4dup0dup1dup2dup3dup4" fmla="*/ 4210050 h 4210050"/>
              <a:gd name="connsiteX0dup0dup1dup2dup3dup4dup5dup6" fmla="*/ 0 w 3571875"/>
              <a:gd name="connsiteY0dup0dup1dup2dup3dup4dup5dup6" fmla="*/ 4210050 h 4210050"/>
              <a:gd name="connsiteX1dup0dup1dup2dup3dup4dup5dup6" fmla="*/ 0 w 3571875"/>
              <a:gd name="connsiteY1dup0dup1dup2dup3dup4dup5dup6" fmla="*/ 0 h 4210050"/>
              <a:gd name="connsiteX2dup0dup1dup2dup3dup4dup5dup6" fmla="*/ 2028825 w 3571875"/>
              <a:gd name="connsiteY2dup0dup1dup2dup3dup4dup5dup6" fmla="*/ 2393157 h 4210050"/>
              <a:gd name="connsiteX3dup0dup1dup2dup3dup4dup5dup6" fmla="*/ 3571875 w 3571875"/>
              <a:gd name="connsiteY3dup0dup1dup2dup3dup4dup5dup6" fmla="*/ 4210050 h 4210050"/>
              <a:gd name="connsiteX4dup0dup1dup2dup3dup4dup5" fmla="*/ 0 w 3571875"/>
              <a:gd name="connsiteY4dup0dup1dup2dup3dup4dup5" fmla="*/ 4210050 h 4210050"/>
              <a:gd name="connsiteX0dup0dup1dup2dup3dup4dup5dup6dup7" fmla="*/ 0 w 3571875"/>
              <a:gd name="connsiteY0dup0dup1dup2dup3dup4dup5dup6dup7" fmla="*/ 4210050 h 4210050"/>
              <a:gd name="connsiteX1dup0dup1dup2dup3dup4dup5dup6dup7" fmla="*/ 0 w 3571875"/>
              <a:gd name="connsiteY1dup0dup1dup2dup3dup4dup5dup6dup7" fmla="*/ 0 h 4210050"/>
              <a:gd name="connsiteX2dup0dup1dup2dup3dup4dup5dup6dup7" fmla="*/ 2076450 w 3571875"/>
              <a:gd name="connsiteY2dup0dup1dup2dup3dup4dup5dup6dup7" fmla="*/ 2274094 h 4210050"/>
              <a:gd name="connsiteX3dup0dup1dup2dup3dup4dup5dup6dup7" fmla="*/ 3571875 w 3571875"/>
              <a:gd name="connsiteY3dup0dup1dup2dup3dup4dup5dup6dup7" fmla="*/ 4210050 h 4210050"/>
              <a:gd name="connsiteX4dup0dup1dup2dup3dup4dup5dup6" fmla="*/ 0 w 3571875"/>
              <a:gd name="connsiteY4dup0dup1dup2dup3dup4dup5dup6" fmla="*/ 4210050 h 4210050"/>
              <a:gd name="connsiteX0dup0dup1dup2dup3dup4dup5dup6dup7dup8" fmla="*/ 0 w 3571875"/>
              <a:gd name="connsiteY0dup0dup1dup2dup3dup4dup5dup6dup7dup8" fmla="*/ 4210050 h 4210050"/>
              <a:gd name="connsiteX1dup0dup1dup2dup3dup4dup5dup6dup7dup8" fmla="*/ 0 w 3571875"/>
              <a:gd name="connsiteY1dup0dup1dup2dup3dup4dup5dup6dup7dup8" fmla="*/ 0 h 4210050"/>
              <a:gd name="connsiteX2dup0dup1dup2dup3dup4dup5dup6dup7dup8" fmla="*/ 2245519 w 3571875"/>
              <a:gd name="connsiteY2dup0dup1dup2dup3dup4dup5dup6dup7dup8" fmla="*/ 2405063 h 4210050"/>
              <a:gd name="connsiteX3dup0dup1dup2dup3dup4dup5dup6dup7dup8" fmla="*/ 3571875 w 3571875"/>
              <a:gd name="connsiteY3dup0dup1dup2dup3dup4dup5dup6dup7dup8" fmla="*/ 4210050 h 4210050"/>
              <a:gd name="connsiteX4dup0dup1dup2dup3dup4dup5dup6dup7" fmla="*/ 0 w 3571875"/>
              <a:gd name="connsiteY4dup0dup1dup2dup3dup4dup5dup6dup7" fmla="*/ 4210050 h 4210050"/>
              <a:gd name="connsiteX0dup0dup1dup2dup3dup4dup5dup6dup7dup8dup9" fmla="*/ 0 w 3571875"/>
              <a:gd name="connsiteY0dup0dup1dup2dup3dup4dup5dup6dup7dup8dup9" fmla="*/ 4210050 h 4210050"/>
              <a:gd name="connsiteX1dup0dup1dup2dup3dup4dup5dup6dup7dup8dup9" fmla="*/ 0 w 3571875"/>
              <a:gd name="connsiteY1dup0dup1dup2dup3dup4dup5dup6dup7dup8dup9" fmla="*/ 0 h 4210050"/>
              <a:gd name="connsiteX2dup0dup1dup2dup3dup4dup5dup6dup7dup8dup9" fmla="*/ 2038350 w 3571875"/>
              <a:gd name="connsiteY2dup0dup1dup2dup3dup4dup5dup6dup7dup8dup9" fmla="*/ 2405063 h 4210050"/>
              <a:gd name="connsiteX3dup0dup1dup2dup3dup4dup5dup6dup7dup8dup9" fmla="*/ 3571875 w 3571875"/>
              <a:gd name="connsiteY3dup0dup1dup2dup3dup4dup5dup6dup7dup8dup9" fmla="*/ 4210050 h 4210050"/>
              <a:gd name="connsiteX4dup0dup1dup2dup3dup4dup5dup6dup7dup8" fmla="*/ 0 w 3571875"/>
              <a:gd name="connsiteY4dup0dup1dup2dup3dup4dup5dup6dup7dup8" fmla="*/ 4210050 h 4210050"/>
              <a:gd name="connsiteX0dup0dup1dup2dup3dup4dup5dup6dup7dup8dup9dup10" fmla="*/ 0 w 3571875"/>
              <a:gd name="connsiteY0dup0dup1dup2dup3dup4dup5dup6dup7dup8dup9dup10" fmla="*/ 2433637 h 2433637"/>
              <a:gd name="connsiteX1dup0dup1dup2dup3dup4dup5dup6dup7dup8dup9dup10" fmla="*/ 257175 w 3571875"/>
              <a:gd name="connsiteY1dup0dup1dup2dup3dup4dup5dup6dup7dup8dup9dup10" fmla="*/ 0 h 2433637"/>
              <a:gd name="connsiteX2dup0dup1dup2dup3dup4dup5dup6dup7dup8dup9dup10" fmla="*/ 2038350 w 3571875"/>
              <a:gd name="connsiteY2dup0dup1dup2dup3dup4dup5dup6dup7dup8dup9dup10" fmla="*/ 628650 h 2433637"/>
              <a:gd name="connsiteX3dup0dup1dup2dup3dup4dup5dup6dup7dup8dup9dup10" fmla="*/ 3571875 w 3571875"/>
              <a:gd name="connsiteY3dup0dup1dup2dup3dup4dup5dup6dup7dup8dup9dup10" fmla="*/ 2433637 h 2433637"/>
              <a:gd name="connsiteX4dup0dup1dup2dup3dup4dup5dup6dup7dup8dup9" fmla="*/ 0 w 3571875"/>
              <a:gd name="connsiteY4dup0dup1dup2dup3dup4dup5dup6dup7dup8dup9" fmla="*/ 2433637 h 2433637"/>
              <a:gd name="connsiteX0dup0dup1dup2dup3dup4dup5dup6dup7dup8dup9dup10dup11" fmla="*/ 2382 w 3574257"/>
              <a:gd name="connsiteY0dup0dup1dup2dup3dup4dup5dup6dup7dup8dup9dup10dup11" fmla="*/ 1807368 h 1807368"/>
              <a:gd name="connsiteX1dup0dup1dup2dup3dup4dup5dup6dup7dup8dup9dup10dup11" fmla="*/ 0 w 3574257"/>
              <a:gd name="connsiteY1dup0dup1dup2dup3dup4dup5dup6dup7dup8dup9dup10dup11" fmla="*/ 0 h 1807368"/>
              <a:gd name="connsiteX2dup0dup1dup2dup3dup4dup5dup6dup7dup8dup9dup10dup11" fmla="*/ 2040732 w 3574257"/>
              <a:gd name="connsiteY2dup0dup1dup2dup3dup4dup5dup6dup7dup8dup9dup10dup11" fmla="*/ 2381 h 1807368"/>
              <a:gd name="connsiteX3dup0dup1dup2dup3dup4dup5dup6dup7dup8dup9dup10dup11" fmla="*/ 3574257 w 3574257"/>
              <a:gd name="connsiteY3dup0dup1dup2dup3dup4dup5dup6dup7dup8dup9dup10dup11" fmla="*/ 1807368 h 1807368"/>
              <a:gd name="connsiteX4dup0dup1dup2dup3dup4dup5dup6dup7dup8dup9dup10" fmla="*/ 2382 w 3574257"/>
              <a:gd name="connsiteY4dup0dup1dup2dup3dup4dup5dup6dup7dup8dup9dup10" fmla="*/ 1807368 h 1807368"/>
              <a:gd name="connsiteX0dup0dup1dup2dup3dup4dup5dup6dup7dup8dup9dup10dup11dup12" fmla="*/ 2382 w 3574257"/>
              <a:gd name="connsiteY0dup0dup1dup2dup3dup4dup5dup6dup7dup8dup9dup10dup11dup12" fmla="*/ 1807368 h 1807368"/>
              <a:gd name="connsiteX1dup0dup1dup2dup3dup4dup5dup6dup7dup8dup9dup10dup11dup12" fmla="*/ 0 w 3574257"/>
              <a:gd name="connsiteY1dup0dup1dup2dup3dup4dup5dup6dup7dup8dup9dup10dup11dup12" fmla="*/ 0 h 1807368"/>
              <a:gd name="connsiteX2dup0dup1dup2dup3dup4dup5dup6dup7dup8dup9dup10dup11dup12" fmla="*/ 1924051 w 3574257"/>
              <a:gd name="connsiteY2dup0dup1dup2dup3dup4dup5dup6dup7dup8dup9dup10dup11dup12" fmla="*/ 307181 h 1807368"/>
              <a:gd name="connsiteX3dup0dup1dup2dup3dup4dup5dup6dup7dup8dup9dup10dup11dup12" fmla="*/ 3574257 w 3574257"/>
              <a:gd name="connsiteY3dup0dup1dup2dup3dup4dup5dup6dup7dup8dup9dup10dup11dup12" fmla="*/ 1807368 h 1807368"/>
              <a:gd name="connsiteX4dup0dup1dup2dup3dup4dup5dup6dup7dup8dup9dup10dup11" fmla="*/ 2382 w 3574257"/>
              <a:gd name="connsiteY4dup0dup1dup2dup3dup4dup5dup6dup7dup8dup9dup10dup11" fmla="*/ 1807368 h 1807368"/>
              <a:gd name="connsiteX0dup0dup1dup2dup3dup4dup5dup6dup7dup8dup9dup10dup11dup12dup13" fmla="*/ 2382 w 3574257"/>
              <a:gd name="connsiteY0dup0dup1dup2dup3dup4dup5dup6dup7dup8dup9dup10dup11dup12dup13" fmla="*/ 1809749 h 1809749"/>
              <a:gd name="connsiteX1dup0dup1dup2dup3dup4dup5dup6dup7dup8dup9dup10dup11dup12dup13" fmla="*/ 0 w 3574257"/>
              <a:gd name="connsiteY1dup0dup1dup2dup3dup4dup5dup6dup7dup8dup9dup10dup11dup12dup13" fmla="*/ 2381 h 1809749"/>
              <a:gd name="connsiteX2dup0dup1dup2dup3dup4dup5dup6dup7dup8dup9dup10dup11dup12dup13" fmla="*/ 2038351 w 3574257"/>
              <a:gd name="connsiteY2dup0dup1dup2dup3dup4dup5dup6dup7dup8dup9dup10dup11dup12dup13" fmla="*/ 0 h 1809749"/>
              <a:gd name="connsiteX3dup0dup1dup2dup3dup4dup5dup6dup7dup8dup9dup10dup11dup12dup13" fmla="*/ 3574257 w 3574257"/>
              <a:gd name="connsiteY3dup0dup1dup2dup3dup4dup5dup6dup7dup8dup9dup10dup11dup12dup13" fmla="*/ 1809749 h 1809749"/>
              <a:gd name="connsiteX4dup0dup1dup2dup3dup4dup5dup6dup7dup8dup9dup10dup11dup12" fmla="*/ 2382 w 3574257"/>
              <a:gd name="connsiteY4dup0dup1dup2dup3dup4dup5dup6dup7dup8dup9dup10dup11dup12" fmla="*/ 1809749 h 1809749"/>
              <a:gd name="connsiteX0dup0dup1dup2dup3dup4dup5dup6dup7dup8dup9dup10dup11dup12dup13dup14" fmla="*/ 2382 w 3574257"/>
              <a:gd name="connsiteY0dup0dup1dup2dup3dup4dup5dup6dup7dup8dup9dup10dup11dup12dup13dup14" fmla="*/ 1807368 h 1807368"/>
              <a:gd name="connsiteX1dup0dup1dup2dup3dup4dup5dup6dup7dup8dup9dup10dup11dup12dup13dup14" fmla="*/ 0 w 3574257"/>
              <a:gd name="connsiteY1dup0dup1dup2dup3dup4dup5dup6dup7dup8dup9dup10dup11dup12dup13dup14" fmla="*/ 0 h 1807368"/>
              <a:gd name="connsiteX2dup0dup1dup2dup3dup4dup5dup6dup7dup8dup9dup10dup11dup12dup13dup14" fmla="*/ 1640682 w 3574257"/>
              <a:gd name="connsiteY2dup0dup1dup2dup3dup4dup5dup6dup7dup8dup9dup10dup11dup12dup13dup14" fmla="*/ 450057 h 1807368"/>
              <a:gd name="connsiteX3dup0dup1dup2dup3dup4dup5dup6dup7dup8dup9dup10dup11dup12dup13dup14" fmla="*/ 3574257 w 3574257"/>
              <a:gd name="connsiteY3dup0dup1dup2dup3dup4dup5dup6dup7dup8dup9dup10dup11dup12dup13dup14" fmla="*/ 1807368 h 1807368"/>
              <a:gd name="connsiteX4dup0dup1dup2dup3dup4dup5dup6dup7dup8dup9dup10dup11dup12dup13" fmla="*/ 2382 w 3574257"/>
              <a:gd name="connsiteY4dup0dup1dup2dup3dup4dup5dup6dup7dup8dup9dup10dup11dup12dup13" fmla="*/ 1807368 h 1807368"/>
              <a:gd name="connsiteX0dup0dup1dup2dup3dup4dup5dup6dup7dup8dup9dup10dup11dup12dup13dup14dup15" fmla="*/ 2382 w 3574257"/>
              <a:gd name="connsiteY0dup0dup1dup2dup3dup4dup5dup6dup7dup8dup9dup10dup11dup12dup13dup14dup15" fmla="*/ 1809749 h 1809749"/>
              <a:gd name="connsiteX1dup0dup1dup2dup3dup4dup5dup6dup7dup8dup9dup10dup11dup12dup13dup14dup15" fmla="*/ 0 w 3574257"/>
              <a:gd name="connsiteY1dup0dup1dup2dup3dup4dup5dup6dup7dup8dup9dup10dup11dup12dup13dup14dup15" fmla="*/ 2381 h 1809749"/>
              <a:gd name="connsiteX2dup0dup1dup2dup3dup4dup5dup6dup7dup8dup9dup10dup11dup12dup13dup14dup15" fmla="*/ 2038351 w 3574257"/>
              <a:gd name="connsiteY2dup0dup1dup2dup3dup4dup5dup6dup7dup8dup9dup10dup11dup12dup13dup14dup15" fmla="*/ 0 h 1809749"/>
              <a:gd name="connsiteX3dup0dup1dup2dup3dup4dup5dup6dup7dup8dup9dup10dup11dup12dup13dup14dup15" fmla="*/ 3574257 w 3574257"/>
              <a:gd name="connsiteY3dup0dup1dup2dup3dup4dup5dup6dup7dup8dup9dup10dup11dup12dup13dup14dup15" fmla="*/ 1809749 h 1809749"/>
              <a:gd name="connsiteX4dup0dup1dup2dup3dup4dup5dup6dup7dup8dup9dup10dup11dup12dup13dup14" fmla="*/ 2382 w 3574257"/>
              <a:gd name="connsiteY4dup0dup1dup2dup3dup4dup5dup6dup7dup8dup9dup10dup11dup12dup13dup14" fmla="*/ 1809749 h 1809749"/>
              <a:gd name="connsiteX0dup0dup1dup2dup3dup4dup5dup6dup7dup8dup9dup10dup11dup12dup13dup14dup15dup16" fmla="*/ 2382 w 3574257"/>
              <a:gd name="connsiteY0dup0dup1dup2dup3dup4dup5dup6dup7dup8dup9dup10dup11dup12dup13dup14dup15dup16" fmla="*/ 1807368 h 1807368"/>
              <a:gd name="connsiteX1dup0dup1dup2dup3dup4dup5dup6dup7dup8dup9dup10dup11dup12dup13dup14dup15dup16" fmla="*/ 0 w 3574257"/>
              <a:gd name="connsiteY1dup0dup1dup2dup3dup4dup5dup6dup7dup8dup9dup10dup11dup12dup13dup14dup15dup16" fmla="*/ 0 h 1807368"/>
              <a:gd name="connsiteX2dup0dup1dup2dup3dup4dup5dup6dup7dup8dup9dup10dup11dup12dup13dup14dup15dup16" fmla="*/ 1657351 w 3574257"/>
              <a:gd name="connsiteY2dup0dup1dup2dup3dup4dup5dup6dup7dup8dup9dup10dup11dup12dup13dup14dup15dup16" fmla="*/ 230982 h 1807368"/>
              <a:gd name="connsiteX3dup0dup1dup2dup3dup4dup5dup6dup7dup8dup9dup10dup11dup12dup13dup14dup15dup16" fmla="*/ 3574257 w 3574257"/>
              <a:gd name="connsiteY3dup0dup1dup2dup3dup4dup5dup6dup7dup8dup9dup10dup11dup12dup13dup14dup15dup16" fmla="*/ 1807368 h 1807368"/>
              <a:gd name="connsiteX4dup0dup1dup2dup3dup4dup5dup6dup7dup8dup9dup10dup11dup12dup13dup14dup15" fmla="*/ 2382 w 3574257"/>
              <a:gd name="connsiteY4dup0dup1dup2dup3dup4dup5dup6dup7dup8dup9dup10dup11dup12dup13dup14dup15" fmla="*/ 1807368 h 1807368"/>
              <a:gd name="connsiteX0dup0dup1dup2dup3dup4dup5dup6dup7dup8dup9dup10dup11dup12dup13dup14dup15dup16dup17" fmla="*/ 2382 w 3574257"/>
              <a:gd name="connsiteY0dup0dup1dup2dup3dup4dup5dup6dup7dup8dup9dup10dup11dup12dup13dup14dup15dup16dup17" fmla="*/ 1807368 h 1807368"/>
              <a:gd name="connsiteX1dup0dup1dup2dup3dup4dup5dup6dup7dup8dup9dup10dup11dup12dup13dup14dup15dup16dup17" fmla="*/ 0 w 3574257"/>
              <a:gd name="connsiteY1dup0dup1dup2dup3dup4dup5dup6dup7dup8dup9dup10dup11dup12dup13dup14dup15dup16dup17" fmla="*/ 0 h 1807368"/>
              <a:gd name="connsiteX2dup0dup1dup2dup3dup4dup5dup6dup7dup8dup9dup10dup11dup12dup13dup14dup15dup16dup17" fmla="*/ 2040732 w 3574257"/>
              <a:gd name="connsiteY2dup0dup1dup2dup3dup4dup5dup6dup7dup8dup9dup10dup11dup12dup13dup14dup15dup16dup17" fmla="*/ 2382 h 1807368"/>
              <a:gd name="connsiteX3dup0dup1dup2dup3dup4dup5dup6dup7dup8dup9dup10dup11dup12dup13dup14dup15dup16dup17" fmla="*/ 3574257 w 3574257"/>
              <a:gd name="connsiteY3dup0dup1dup2dup3dup4dup5dup6dup7dup8dup9dup10dup11dup12dup13dup14dup15dup16dup17" fmla="*/ 1807368 h 1807368"/>
              <a:gd name="connsiteX4dup0dup1dup2dup3dup4dup5dup6dup7dup8dup9dup10dup11dup12dup13dup14dup15dup16" fmla="*/ 2382 w 3574257"/>
              <a:gd name="connsiteY4dup0dup1dup2dup3dup4dup5dup6dup7dup8dup9dup10dup11dup12dup13dup14dup15dup16" fmla="*/ 1807368 h 1807368"/>
              <a:gd name="connsiteX0dup0dup1dup2dup3dup4dup5dup6dup7dup8dup9dup10dup11dup12dup13dup14dup15dup16dup17dup18" fmla="*/ 2382 w 3574257"/>
              <a:gd name="connsiteY0dup0dup1dup2dup3dup4dup5dup6dup7dup8dup9dup10dup11dup12dup13dup14dup15dup16dup17dup18" fmla="*/ 1807368 h 1807368"/>
              <a:gd name="connsiteX1dup0dup1dup2dup3dup4dup5dup6dup7dup8dup9dup10dup11dup12dup13dup14dup15dup16dup17dup18" fmla="*/ 0 w 3574257"/>
              <a:gd name="connsiteY1dup0dup1dup2dup3dup4dup5dup6dup7dup8dup9dup10dup11dup12dup13dup14dup15dup16dup17dup18" fmla="*/ 0 h 1807368"/>
              <a:gd name="connsiteX2dup0dup1dup2dup3dup4dup5dup6dup7dup8dup9dup10dup11dup12dup13dup14dup15dup16dup17dup18" fmla="*/ 1774032 w 3574257"/>
              <a:gd name="connsiteY2dup0dup1dup2dup3dup4dup5dup6dup7dup8dup9dup10dup11dup12dup13dup14dup15dup16dup17dup18" fmla="*/ 161925 h 1807368"/>
              <a:gd name="connsiteX3dup0dup1dup2dup3dup4dup5dup6dup7dup8dup9dup10dup11dup12dup13dup14dup15dup16dup17dup18" fmla="*/ 3574257 w 3574257"/>
              <a:gd name="connsiteY3dup0dup1dup2dup3dup4dup5dup6dup7dup8dup9dup10dup11dup12dup13dup14dup15dup16dup17dup18" fmla="*/ 1807368 h 1807368"/>
              <a:gd name="connsiteX4dup0dup1dup2dup3dup4dup5dup6dup7dup8dup9dup10dup11dup12dup13dup14dup15dup16dup17" fmla="*/ 2382 w 3574257"/>
              <a:gd name="connsiteY4dup0dup1dup2dup3dup4dup5dup6dup7dup8dup9dup10dup11dup12dup13dup14dup15dup16dup17" fmla="*/ 1807368 h 1807368"/>
              <a:gd name="connsiteX0dup0dup1dup2dup3dup4dup5dup6dup7dup8dup9dup10dup11dup12dup13dup14dup15dup16dup17dup18dup19" fmla="*/ 2382 w 3574257"/>
              <a:gd name="connsiteY0dup0dup1dup2dup3dup4dup5dup6dup7dup8dup9dup10dup11dup12dup13dup14dup15dup16dup17dup18dup19" fmla="*/ 1807368 h 1807368"/>
              <a:gd name="connsiteX1dup0dup1dup2dup3dup4dup5dup6dup7dup8dup9dup10dup11dup12dup13dup14dup15dup16dup17dup18dup19" fmla="*/ 0 w 3574257"/>
              <a:gd name="connsiteY1dup0dup1dup2dup3dup4dup5dup6dup7dup8dup9dup10dup11dup12dup13dup14dup15dup16dup17dup18dup19" fmla="*/ 0 h 1807368"/>
              <a:gd name="connsiteX2dup0dup1dup2dup3dup4dup5dup6dup7dup8dup9dup10dup11dup12dup13dup14dup15dup16dup17dup18dup19" fmla="*/ 1969294 w 3574257"/>
              <a:gd name="connsiteY2dup0dup1dup2dup3dup4dup5dup6dup7dup8dup9dup10dup11dup12dup13dup14dup15dup16dup17dup18dup19" fmla="*/ 21432 h 1807368"/>
              <a:gd name="connsiteX3dup0dup1dup2dup3dup4dup5dup6dup7dup8dup9dup10dup11dup12dup13dup14dup15dup16dup17dup18dup19" fmla="*/ 3574257 w 3574257"/>
              <a:gd name="connsiteY3dup0dup1dup2dup3dup4dup5dup6dup7dup8dup9dup10dup11dup12dup13dup14dup15dup16dup17dup18dup19" fmla="*/ 1807368 h 1807368"/>
              <a:gd name="connsiteX4dup0dup1dup2dup3dup4dup5dup6dup7dup8dup9dup10dup11dup12dup13dup14dup15dup16dup17dup18" fmla="*/ 2382 w 3574257"/>
              <a:gd name="connsiteY4dup0dup1dup2dup3dup4dup5dup6dup7dup8dup9dup10dup11dup12dup13dup14dup15dup16dup17dup18" fmla="*/ 1807368 h 1807368"/>
              <a:gd name="connsiteX0dup0dup1dup2dup3dup4dup5dup6dup7dup8dup9dup10dup11dup12dup13dup14dup15dup16dup17dup18dup19dup20" fmla="*/ 2382 w 3574257"/>
              <a:gd name="connsiteY0dup0dup1dup2dup3dup4dup5dup6dup7dup8dup9dup10dup11dup12dup13dup14dup15dup16dup17dup18dup19dup20" fmla="*/ 1807368 h 1807368"/>
              <a:gd name="connsiteX1dup0dup1dup2dup3dup4dup5dup6dup7dup8dup9dup10dup11dup12dup13dup14dup15dup16dup17dup18dup19dup20" fmla="*/ 0 w 3574257"/>
              <a:gd name="connsiteY1dup0dup1dup2dup3dup4dup5dup6dup7dup8dup9dup10dup11dup12dup13dup14dup15dup16dup17dup18dup19dup20" fmla="*/ 0 h 1807368"/>
              <a:gd name="connsiteX2dup0dup1dup2dup3dup4dup5dup6dup7dup8dup9dup10dup11dup12dup13dup14dup15dup16dup17dup18dup19dup20" fmla="*/ 1819275 w 3574257"/>
              <a:gd name="connsiteY2dup0dup1dup2dup3dup4dup5dup6dup7dup8dup9dup10dup11dup12dup13dup14dup15dup16dup17dup18dup19dup20" fmla="*/ 200026 h 1807368"/>
              <a:gd name="connsiteX3dup0dup1dup2dup3dup4dup5dup6dup7dup8dup9dup10dup11dup12dup13dup14dup15dup16dup17dup18dup19dup20" fmla="*/ 3574257 w 3574257"/>
              <a:gd name="connsiteY3dup0dup1dup2dup3dup4dup5dup6dup7dup8dup9dup10dup11dup12dup13dup14dup15dup16dup17dup18dup19dup20" fmla="*/ 1807368 h 1807368"/>
              <a:gd name="connsiteX4dup0dup1dup2dup3dup4dup5dup6dup7dup8dup9dup10dup11dup12dup13dup14dup15dup16dup17dup18dup19" fmla="*/ 2382 w 3574257"/>
              <a:gd name="connsiteY4dup0dup1dup2dup3dup4dup5dup6dup7dup8dup9dup10dup11dup12dup13dup14dup15dup16dup17dup18dup19" fmla="*/ 1807368 h 1807368"/>
              <a:gd name="connsiteX0dup0dup1dup2dup3dup4dup5dup6dup7dup8dup9dup10dup11dup12dup13dup14dup15dup16dup17dup18dup19dup20dup21" fmla="*/ 2382 w 3574257"/>
              <a:gd name="connsiteY0dup0dup1dup2dup3dup4dup5dup6dup7dup8dup9dup10dup11dup12dup13dup14dup15dup16dup17dup18dup19dup20dup21" fmla="*/ 1807368 h 1807368"/>
              <a:gd name="connsiteX1dup0dup1dup2dup3dup4dup5dup6dup7dup8dup9dup10dup11dup12dup13dup14dup15dup16dup17dup18dup19dup20dup21" fmla="*/ 0 w 3574257"/>
              <a:gd name="connsiteY1dup0dup1dup2dup3dup4dup5dup6dup7dup8dup9dup10dup11dup12dup13dup14dup15dup16dup17dup18dup19dup20dup21" fmla="*/ 0 h 1807368"/>
              <a:gd name="connsiteX2dup0dup1dup2dup3dup4dup5dup6dup7dup8dup9dup10dup11dup12dup13dup14dup15dup16dup17dup18dup19dup20dup21" fmla="*/ 2045494 w 3574257"/>
              <a:gd name="connsiteY2dup0dup1dup2dup3dup4dup5dup6dup7dup8dup9dup10dup11dup12dup13dup14dup15dup16dup17dup18dup19dup20dup21" fmla="*/ 1 h 1807368"/>
              <a:gd name="connsiteX3dup0dup1dup2dup3dup4dup5dup6dup7dup8dup9dup10dup11dup12dup13dup14dup15dup16dup17dup18dup19dup20dup21" fmla="*/ 3574257 w 3574257"/>
              <a:gd name="connsiteY3dup0dup1dup2dup3dup4dup5dup6dup7dup8dup9dup10dup11dup12dup13dup14dup15dup16dup17dup18dup19dup20dup21" fmla="*/ 1807368 h 1807368"/>
              <a:gd name="connsiteX4dup0dup1dup2dup3dup4dup5dup6dup7dup8dup9dup10dup11dup12dup13dup14dup15dup16dup17dup18dup19dup20" fmla="*/ 2382 w 3574257"/>
              <a:gd name="connsiteY4dup0dup1dup2dup3dup4dup5dup6dup7dup8dup9dup10dup11dup12dup13dup14dup15dup16dup17dup18dup19dup20" fmla="*/ 1807368 h 1807368"/>
            </a:gdLst>
            <a:cxnLst>
              <a:cxn ang="0">
                <a:pos x="connsiteX0dup0dup1dup2dup3dup4dup5dup6dup7dup8dup9dup10dup11dup12dup13dup14dup15dup16dup17dup18dup19dup20dup21" y="connsiteY0dup0dup1dup2dup3dup4dup5dup6dup7dup8dup9dup10dup11dup12dup13dup14dup15dup16dup17dup18dup19dup20dup21"/>
              </a:cxn>
              <a:cxn ang="0">
                <a:pos x="connsiteX1dup0dup1dup2dup3dup4dup5dup6dup7dup8dup9dup10dup11dup12dup13dup14dup15dup16dup17dup18dup19dup20dup21" y="connsiteY1dup0dup1dup2dup3dup4dup5dup6dup7dup8dup9dup10dup11dup12dup13dup14dup15dup16dup17dup18dup19dup20dup21"/>
              </a:cxn>
              <a:cxn ang="0">
                <a:pos x="connsiteX2dup0dup1dup2dup3dup4dup5dup6dup7dup8dup9dup10dup11dup12dup13dup14dup15dup16dup17dup18dup19dup20dup21" y="connsiteY2dup0dup1dup2dup3dup4dup5dup6dup7dup8dup9dup10dup11dup12dup13dup14dup15dup16dup17dup18dup19dup20dup21"/>
              </a:cxn>
              <a:cxn ang="0">
                <a:pos x="connsiteX3dup0dup1dup2dup3dup4dup5dup6dup7dup8dup9dup10dup11dup12dup13dup14dup15dup16dup17dup18dup19dup20dup21" y="connsiteY3dup0dup1dup2dup3dup4dup5dup6dup7dup8dup9dup10dup11dup12dup13dup14dup15dup16dup17dup18dup19dup20dup21"/>
              </a:cxn>
              <a:cxn ang="0">
                <a:pos x="connsiteX4dup0dup1dup2dup3dup4dup5dup6dup7dup8dup9dup10dup11dup12dup13dup14dup15dup16dup17dup18dup19dup20" y="connsiteY4dup0dup1dup2dup3dup4dup5dup6dup7dup8dup9dup10dup11dup12dup13dup14dup15dup16dup17dup18dup19dup20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dup0" fmla="*/ 0 w 3112294"/>
              <a:gd name="connsiteY0dup0" fmla="*/ 2019301 h 2083594"/>
              <a:gd name="connsiteX1dup0" fmla="*/ 2793206 w 3112294"/>
              <a:gd name="connsiteY1dup0" fmla="*/ 0 h 2083594"/>
              <a:gd name="connsiteX2dup0" fmla="*/ 3112294 w 3112294"/>
              <a:gd name="connsiteY2dup0" fmla="*/ 80963 h 2083594"/>
              <a:gd name="connsiteX3dup0" fmla="*/ 3112294 w 3112294"/>
              <a:gd name="connsiteY3dup0" fmla="*/ 2083594 h 2083594"/>
              <a:gd name="connsiteX4dup0" fmla="*/ 0 w 3112294"/>
              <a:gd name="connsiteY4dup0" fmla="*/ 2019301 h 2083594"/>
              <a:gd name="connsiteX0dup0dup1" fmla="*/ 0 w 3345656"/>
              <a:gd name="connsiteY0dup0dup1" fmla="*/ 2097882 h 2097882"/>
              <a:gd name="connsiteX1dup0dup1" fmla="*/ 3026568 w 3345656"/>
              <a:gd name="connsiteY1dup0dup1" fmla="*/ 0 h 2097882"/>
              <a:gd name="connsiteX2dup0dup1" fmla="*/ 3345656 w 3345656"/>
              <a:gd name="connsiteY2dup0dup1" fmla="*/ 80963 h 2097882"/>
              <a:gd name="connsiteX3dup0dup1" fmla="*/ 3345656 w 3345656"/>
              <a:gd name="connsiteY3dup0dup1" fmla="*/ 2083594 h 2097882"/>
              <a:gd name="connsiteX4dup0dup1" fmla="*/ 0 w 3345656"/>
              <a:gd name="connsiteY4dup0dup1" fmla="*/ 2097882 h 2097882"/>
              <a:gd name="connsiteX0dup0dup1dup2" fmla="*/ 0 w 2800350"/>
              <a:gd name="connsiteY0dup0dup1dup2" fmla="*/ 1935957 h 2083594"/>
              <a:gd name="connsiteX1dup0dup1dup2" fmla="*/ 2481262 w 2800350"/>
              <a:gd name="connsiteY1dup0dup1dup2" fmla="*/ 0 h 2083594"/>
              <a:gd name="connsiteX2dup0dup1dup2" fmla="*/ 2800350 w 2800350"/>
              <a:gd name="connsiteY2dup0dup1dup2" fmla="*/ 80963 h 2083594"/>
              <a:gd name="connsiteX3dup0dup1dup2" fmla="*/ 2800350 w 2800350"/>
              <a:gd name="connsiteY3dup0dup1dup2" fmla="*/ 2083594 h 2083594"/>
              <a:gd name="connsiteX4dup0dup1dup2" fmla="*/ 0 w 2800350"/>
              <a:gd name="connsiteY4dup0dup1dup2" fmla="*/ 1935957 h 2083594"/>
              <a:gd name="connsiteX0dup0dup1dup2dup3" fmla="*/ 0 w 3352800"/>
              <a:gd name="connsiteY0dup0dup1dup2dup3" fmla="*/ 2083594 h 2083594"/>
              <a:gd name="connsiteX1dup0dup1dup2dup3" fmla="*/ 3033712 w 3352800"/>
              <a:gd name="connsiteY1dup0dup1dup2dup3" fmla="*/ 0 h 2083594"/>
              <a:gd name="connsiteX2dup0dup1dup2dup3" fmla="*/ 3352800 w 3352800"/>
              <a:gd name="connsiteY2dup0dup1dup2dup3" fmla="*/ 80963 h 2083594"/>
              <a:gd name="connsiteX3dup0dup1dup2dup3" fmla="*/ 3352800 w 3352800"/>
              <a:gd name="connsiteY3dup0dup1dup2dup3" fmla="*/ 2083594 h 2083594"/>
              <a:gd name="connsiteX4dup0dup1dup2dup3" fmla="*/ 0 w 3352800"/>
              <a:gd name="connsiteY4dup0dup1dup2dup3" fmla="*/ 2083594 h 2083594"/>
              <a:gd name="connsiteX0dup0dup1dup2dup3dup4" fmla="*/ 0 w 3352800"/>
              <a:gd name="connsiteY0dup0dup1dup2dup3dup4" fmla="*/ 2002631 h 2002631"/>
              <a:gd name="connsiteX1dup0dup1dup2dup3dup4" fmla="*/ 3033712 w 3352800"/>
              <a:gd name="connsiteY1dup0dup1dup2dup3dup4" fmla="*/ 157162 h 2002631"/>
              <a:gd name="connsiteX2dup0dup1dup2dup3dup4" fmla="*/ 3352800 w 3352800"/>
              <a:gd name="connsiteY2dup0dup1dup2dup3dup4" fmla="*/ 0 h 2002631"/>
              <a:gd name="connsiteX3dup0dup1dup2dup3dup4" fmla="*/ 3352800 w 3352800"/>
              <a:gd name="connsiteY3dup0dup1dup2dup3dup4" fmla="*/ 2002631 h 2002631"/>
              <a:gd name="connsiteX4dup0dup1dup2dup3dup4" fmla="*/ 0 w 3352800"/>
              <a:gd name="connsiteY4dup0dup1dup2dup3dup4" fmla="*/ 2002631 h 2002631"/>
              <a:gd name="connsiteX0dup0dup1dup2dup3dup4dup5" fmla="*/ 0 w 3352800"/>
              <a:gd name="connsiteY0dup0dup1dup2dup3dup4dup5" fmla="*/ 2002631 h 2002631"/>
              <a:gd name="connsiteX1dup0dup1dup2dup3dup4dup5" fmla="*/ 2988469 w 3352800"/>
              <a:gd name="connsiteY1dup0dup1dup2dup3dup4dup5" fmla="*/ 59530 h 2002631"/>
              <a:gd name="connsiteX2dup0dup1dup2dup3dup4dup5" fmla="*/ 3352800 w 3352800"/>
              <a:gd name="connsiteY2dup0dup1dup2dup3dup4dup5" fmla="*/ 0 h 2002631"/>
              <a:gd name="connsiteX3dup0dup1dup2dup3dup4dup5" fmla="*/ 3352800 w 3352800"/>
              <a:gd name="connsiteY3dup0dup1dup2dup3dup4dup5" fmla="*/ 2002631 h 2002631"/>
              <a:gd name="connsiteX4dup0dup1dup2dup3dup4dup5" fmla="*/ 0 w 3352800"/>
              <a:gd name="connsiteY4dup0dup1dup2dup3dup4dup5" fmla="*/ 2002631 h 2002631"/>
              <a:gd name="connsiteX0dup0dup1dup2dup3dup4dup5dup6" fmla="*/ 0 w 3352800"/>
              <a:gd name="connsiteY0dup0dup1dup2dup3dup4dup5dup6" fmla="*/ 2002631 h 2002631"/>
              <a:gd name="connsiteX1dup0dup1dup2dup3dup4dup5dup6" fmla="*/ 2833966 w 3352800"/>
              <a:gd name="connsiteY1dup0dup1dup2dup3dup4dup5dup6" fmla="*/ 425 h 2002631"/>
              <a:gd name="connsiteX2dup0dup1dup2dup3dup4dup5dup6" fmla="*/ 3352800 w 3352800"/>
              <a:gd name="connsiteY2dup0dup1dup2dup3dup4dup5dup6" fmla="*/ 0 h 2002631"/>
              <a:gd name="connsiteX3dup0dup1dup2dup3dup4dup5dup6" fmla="*/ 3352800 w 3352800"/>
              <a:gd name="connsiteY3dup0dup1dup2dup3dup4dup5dup6" fmla="*/ 2002631 h 2002631"/>
              <a:gd name="connsiteX4dup0dup1dup2dup3dup4dup5dup6" fmla="*/ 0 w 3352800"/>
              <a:gd name="connsiteY4dup0dup1dup2dup3dup4dup5dup6" fmla="*/ 2002631 h 2002631"/>
              <a:gd name="connsiteX0dup0dup1dup2dup3dup4dup5dup6dup7" fmla="*/ 0 w 3352800"/>
              <a:gd name="connsiteY0dup0dup1dup2dup3dup4dup5dup6dup7" fmla="*/ 2002631 h 2002631"/>
              <a:gd name="connsiteX1dup0dup1dup2dup3dup4dup5dup6dup7" fmla="*/ 2845314 w 3352800"/>
              <a:gd name="connsiteY1dup0dup1dup2dup3dup4dup5dup6dup7" fmla="*/ 12246 h 2002631"/>
              <a:gd name="connsiteX2dup0dup1dup2dup3dup4dup5dup6dup7" fmla="*/ 3352800 w 3352800"/>
              <a:gd name="connsiteY2dup0dup1dup2dup3dup4dup5dup6dup7" fmla="*/ 0 h 2002631"/>
              <a:gd name="connsiteX3dup0dup1dup2dup3dup4dup5dup6dup7" fmla="*/ 3352800 w 3352800"/>
              <a:gd name="connsiteY3dup0dup1dup2dup3dup4dup5dup6dup7" fmla="*/ 2002631 h 2002631"/>
              <a:gd name="connsiteX4dup0dup1dup2dup3dup4dup5dup6dup7" fmla="*/ 0 w 3352800"/>
              <a:gd name="connsiteY4dup0dup1dup2dup3dup4dup5dup6dup7" fmla="*/ 2002631 h 2002631"/>
              <a:gd name="connsiteX0dup0dup1dup2dup3dup4dup5dup6dup7dup8" fmla="*/ 0 w 3352800"/>
              <a:gd name="connsiteY0dup0dup1dup2dup3dup4dup5dup6dup7dup8" fmla="*/ 2002631 h 2002631"/>
              <a:gd name="connsiteX1dup0dup1dup2dup3dup4dup5dup6dup7dup8" fmla="*/ 2834839 w 3352800"/>
              <a:gd name="connsiteY1dup0dup1dup2dup3dup4dup5dup6dup7dup8" fmla="*/ 425 h 2002631"/>
              <a:gd name="connsiteX2dup0dup1dup2dup3dup4dup5dup6dup7dup8" fmla="*/ 3352800 w 3352800"/>
              <a:gd name="connsiteY2dup0dup1dup2dup3dup4dup5dup6dup7dup8" fmla="*/ 0 h 2002631"/>
              <a:gd name="connsiteX3dup0dup1dup2dup3dup4dup5dup6dup7dup8" fmla="*/ 3352800 w 3352800"/>
              <a:gd name="connsiteY3dup0dup1dup2dup3dup4dup5dup6dup7dup8" fmla="*/ 2002631 h 2002631"/>
              <a:gd name="connsiteX4dup0dup1dup2dup3dup4dup5dup6dup7dup8" fmla="*/ 0 w 3352800"/>
              <a:gd name="connsiteY4dup0dup1dup2dup3dup4dup5dup6dup7dup8" fmla="*/ 2002631 h 2002631"/>
              <a:gd name="connsiteX0dup0dup1dup2dup3dup4dup5dup6dup7dup8dup9" fmla="*/ 0 w 3352800"/>
              <a:gd name="connsiteY0dup0dup1dup2dup3dup4dup5dup6dup7dup8dup9" fmla="*/ 2002631 h 2002631"/>
              <a:gd name="connsiteX1dup0dup1dup2dup3dup4dup5dup6dup7dup8dup9" fmla="*/ 2875865 w 3352800"/>
              <a:gd name="connsiteY1dup0dup1dup2dup3dup4dup5dup6dup7dup8dup9" fmla="*/ 81782 h 2002631"/>
              <a:gd name="connsiteX2dup0dup1dup2dup3dup4dup5dup6dup7dup8dup9" fmla="*/ 3352800 w 3352800"/>
              <a:gd name="connsiteY2dup0dup1dup2dup3dup4dup5dup6dup7dup8dup9" fmla="*/ 0 h 2002631"/>
              <a:gd name="connsiteX3dup0dup1dup2dup3dup4dup5dup6dup7dup8dup9" fmla="*/ 3352800 w 3352800"/>
              <a:gd name="connsiteY3dup0dup1dup2dup3dup4dup5dup6dup7dup8dup9" fmla="*/ 2002631 h 2002631"/>
              <a:gd name="connsiteX4dup0dup1dup2dup3dup4dup5dup6dup7dup8dup9" fmla="*/ 0 w 3352800"/>
              <a:gd name="connsiteY4dup0dup1dup2dup3dup4dup5dup6dup7dup8dup9" fmla="*/ 2002631 h 2002631"/>
              <a:gd name="connsiteX0dup0dup1dup2dup3dup4dup5dup6dup7dup8dup9dup10" fmla="*/ 0 w 3352800"/>
              <a:gd name="connsiteY0dup0dup1dup2dup3dup4dup5dup6dup7dup8dup9dup10" fmla="*/ 2002901 h 2002901"/>
              <a:gd name="connsiteX1dup0dup1dup2dup3dup4dup5dup6dup7dup8dup9dup10" fmla="*/ 2836585 w 3352800"/>
              <a:gd name="connsiteY1dup0dup1dup2dup3dup4dup5dup6dup7dup8dup9dup10" fmla="*/ 0 h 2002901"/>
              <a:gd name="connsiteX2dup0dup1dup2dup3dup4dup5dup6dup7dup8dup9dup10" fmla="*/ 3352800 w 3352800"/>
              <a:gd name="connsiteY2dup0dup1dup2dup3dup4dup5dup6dup7dup8dup9dup10" fmla="*/ 270 h 2002901"/>
              <a:gd name="connsiteX3dup0dup1dup2dup3dup4dup5dup6dup7dup8dup9dup10" fmla="*/ 3352800 w 3352800"/>
              <a:gd name="connsiteY3dup0dup1dup2dup3dup4dup5dup6dup7dup8dup9dup10" fmla="*/ 2002901 h 2002901"/>
              <a:gd name="connsiteX4dup0dup1dup2dup3dup4dup5dup6dup7dup8dup9dup10" fmla="*/ 0 w 3352800"/>
              <a:gd name="connsiteY4dup0dup1dup2dup3dup4dup5dup6dup7dup8dup9dup10" fmla="*/ 2002901 h 2002901"/>
              <a:gd name="connsiteX0dup0dup1dup2dup3dup4dup5dup6dup7dup8dup9dup10dup11" fmla="*/ 0 w 3352800"/>
              <a:gd name="connsiteY0dup0dup1dup2dup3dup4dup5dup6dup7dup8dup9dup10dup11" fmla="*/ 2002631 h 2002631"/>
              <a:gd name="connsiteX1dup0dup1dup2dup3dup4dup5dup6dup7dup8dup9dup10dup11" fmla="*/ 754045 w 3352800"/>
              <a:gd name="connsiteY1dup0dup1dup2dup3dup4dup5dup6dup7dup8dup9dup10dup11" fmla="*/ 1468326 h 2002631"/>
              <a:gd name="connsiteX2dup0dup1dup2dup3dup4dup5dup6dup7dup8dup9dup10dup11" fmla="*/ 3352800 w 3352800"/>
              <a:gd name="connsiteY2dup0dup1dup2dup3dup4dup5dup6dup7dup8dup9dup10dup11" fmla="*/ 0 h 2002631"/>
              <a:gd name="connsiteX3dup0dup1dup2dup3dup4dup5dup6dup7dup8dup9dup10dup11" fmla="*/ 3352800 w 3352800"/>
              <a:gd name="connsiteY3dup0dup1dup2dup3dup4dup5dup6dup7dup8dup9dup10dup11" fmla="*/ 2002631 h 2002631"/>
              <a:gd name="connsiteX4dup0dup1dup2dup3dup4dup5dup6dup7dup8dup9dup10dup11" fmla="*/ 0 w 3352800"/>
              <a:gd name="connsiteY4dup0dup1dup2dup3dup4dup5dup6dup7dup8dup9dup10dup11" fmla="*/ 2002631 h 2002631"/>
              <a:gd name="connsiteX0dup0dup1dup2dup3dup4dup5dup6dup7dup8dup9dup10dup11dup12" fmla="*/ 0 w 3352800"/>
              <a:gd name="connsiteY0dup0dup1dup2dup3dup4dup5dup6dup7dup8dup9dup10dup11dup12" fmla="*/ 534305 h 534305"/>
              <a:gd name="connsiteX1dup0dup1dup2dup3dup4dup5dup6dup7dup8dup9dup10dup11dup12" fmla="*/ 754045 w 3352800"/>
              <a:gd name="connsiteY1dup0dup1dup2dup3dup4dup5dup6dup7dup8dup9dup10dup11dup12" fmla="*/ 0 h 534305"/>
              <a:gd name="connsiteX2dup0dup1dup2dup3dup4dup5dup6dup7dup8dup9dup10dup11dup12" fmla="*/ 3352800 w 3352800"/>
              <a:gd name="connsiteY2dup0dup1dup2dup3dup4dup5dup6dup7dup8dup9dup10dup11dup12" fmla="*/ 7687 h 534305"/>
              <a:gd name="connsiteX3dup0dup1dup2dup3dup4dup5dup6dup7dup8dup9dup10dup11dup12" fmla="*/ 3352800 w 3352800"/>
              <a:gd name="connsiteY3dup0dup1dup2dup3dup4dup5dup6dup7dup8dup9dup10dup11dup12" fmla="*/ 534305 h 534305"/>
              <a:gd name="connsiteX4dup0dup1dup2dup3dup4dup5dup6dup7dup8dup9dup10dup11dup12" fmla="*/ 0 w 3352800"/>
              <a:gd name="connsiteY4dup0dup1dup2dup3dup4dup5dup6dup7dup8dup9dup10dup11dup12" fmla="*/ 534305 h 534305"/>
              <a:gd name="connsiteX0dup0dup1dup2dup3dup4dup5dup6dup7dup8dup9dup10dup11dup12dup13" fmla="*/ 0 w 3352800"/>
              <a:gd name="connsiteY0dup0dup1dup2dup3dup4dup5dup6dup7dup8dup9dup10dup11dup12dup13" fmla="*/ 534305 h 534305"/>
              <a:gd name="connsiteX1dup0dup1dup2dup3dup4dup5dup6dup7dup8dup9dup10dup11dup12dup13" fmla="*/ 754045 w 3352800"/>
              <a:gd name="connsiteY1dup0dup1dup2dup3dup4dup5dup6dup7dup8dup9dup10dup11dup12dup13" fmla="*/ 0 h 534305"/>
              <a:gd name="connsiteX2dup0dup1dup2dup3dup4dup5dup6dup7dup8dup9dup10dup11dup12dup13" fmla="*/ 3352800 w 3352800"/>
              <a:gd name="connsiteY2dup0dup1dup2dup3dup4dup5dup6dup7dup8dup9dup10dup11dup12dup13" fmla="*/ 7687 h 534305"/>
              <a:gd name="connsiteX3dup0dup1dup2dup3dup4dup5dup6dup7dup8dup9dup10dup11dup12dup13" fmla="*/ 3352800 w 3352800"/>
              <a:gd name="connsiteY3dup0dup1dup2dup3dup4dup5dup6dup7dup8dup9dup10dup11dup12dup13" fmla="*/ 534305 h 534305"/>
              <a:gd name="connsiteX4dup0dup1dup2dup3dup4dup5dup6dup7dup8dup9dup10dup11dup12dup13" fmla="*/ 0 w 3352800"/>
              <a:gd name="connsiteY4dup0dup1dup2dup3dup4dup5dup6dup7dup8dup9dup10dup11dup12dup13" fmla="*/ 534305 h 534305"/>
              <a:gd name="connsiteX0dup0dup1dup2dup3dup4dup5dup6dup7dup8dup9dup10dup11dup12dup13dup14" fmla="*/ 0 w 3352800"/>
              <a:gd name="connsiteY0dup0dup1dup2dup3dup4dup5dup6dup7dup8dup9dup10dup11dup12dup13dup14" fmla="*/ 526618 h 526618"/>
              <a:gd name="connsiteX1dup0dup1dup2dup3dup4dup5dup6dup7dup8dup9dup10dup11dup12dup13dup14" fmla="*/ 980611 w 3352800"/>
              <a:gd name="connsiteY1dup0dup1dup2dup3dup4dup5dup6dup7dup8dup9dup10dup11dup12dup13dup14" fmla="*/ 93681 h 526618"/>
              <a:gd name="connsiteX2dup0dup1dup2dup3dup4dup5dup6dup7dup8dup9dup10dup11dup12dup13dup14" fmla="*/ 3352800 w 3352800"/>
              <a:gd name="connsiteY2dup0dup1dup2dup3dup4dup5dup6dup7dup8dup9dup10dup11dup12dup13dup14" fmla="*/ 0 h 526618"/>
              <a:gd name="connsiteX3dup0dup1dup2dup3dup4dup5dup6dup7dup8dup9dup10dup11dup12dup13dup14" fmla="*/ 3352800 w 3352800"/>
              <a:gd name="connsiteY3dup0dup1dup2dup3dup4dup5dup6dup7dup8dup9dup10dup11dup12dup13dup14" fmla="*/ 526618 h 526618"/>
              <a:gd name="connsiteX4dup0dup1dup2dup3dup4dup5dup6dup7dup8dup9dup10dup11dup12dup13dup14" fmla="*/ 0 w 3352800"/>
              <a:gd name="connsiteY4dup0dup1dup2dup3dup4dup5dup6dup7dup8dup9dup10dup11dup12dup13dup14" fmla="*/ 526618 h 526618"/>
              <a:gd name="connsiteX0dup0dup1dup2dup3dup4dup5dup6dup7dup8dup9dup10dup11dup12dup13dup14dup15" fmla="*/ 0 w 3352800"/>
              <a:gd name="connsiteY0dup0dup1dup2dup3dup4dup5dup6dup7dup8dup9dup10dup11dup12dup13dup14dup15" fmla="*/ 526888 h 526888"/>
              <a:gd name="connsiteX1dup0dup1dup2dup3dup4dup5dup6dup7dup8dup9dup10dup11dup12dup13dup14dup15" fmla="*/ 744735 w 3352800"/>
              <a:gd name="connsiteY1dup0dup1dup2dup3dup4dup5dup6dup7dup8dup9dup10dup11dup12dup13dup14dup15" fmla="*/ 0 h 526888"/>
              <a:gd name="connsiteX2dup0dup1dup2dup3dup4dup5dup6dup7dup8dup9dup10dup11dup12dup13dup14dup15" fmla="*/ 3352800 w 3352800"/>
              <a:gd name="connsiteY2dup0dup1dup2dup3dup4dup5dup6dup7dup8dup9dup10dup11dup12dup13dup14dup15" fmla="*/ 270 h 526888"/>
              <a:gd name="connsiteX3dup0dup1dup2dup3dup4dup5dup6dup7dup8dup9dup10dup11dup12dup13dup14dup15" fmla="*/ 3352800 w 3352800"/>
              <a:gd name="connsiteY3dup0dup1dup2dup3dup4dup5dup6dup7dup8dup9dup10dup11dup12dup13dup14dup15" fmla="*/ 526888 h 526888"/>
              <a:gd name="connsiteX4dup0dup1dup2dup3dup4dup5dup6dup7dup8dup9dup10dup11dup12dup13dup14dup15" fmla="*/ 0 w 3352800"/>
              <a:gd name="connsiteY4dup0dup1dup2dup3dup4dup5dup6dup7dup8dup9dup10dup11dup12dup13dup14dup15" fmla="*/ 526888 h 526888"/>
              <a:gd name="connsiteX0dup0dup1dup2dup3dup4dup5dup6dup7dup8dup9dup10dup11dup12dup13dup14dup15dup16" fmla="*/ 0 w 3352800"/>
              <a:gd name="connsiteY0dup0dup1dup2dup3dup4dup5dup6dup7dup8dup9dup10dup11dup12dup13dup14dup15dup16" fmla="*/ 526618 h 526618"/>
              <a:gd name="connsiteX1dup0dup1dup2dup3dup4dup5dup6dup7dup8dup9dup10dup11dup12dup13dup14dup15dup16" fmla="*/ 811948 w 3352800"/>
              <a:gd name="connsiteY1dup0dup1dup2dup3dup4dup5dup6dup7dup8dup9dup10dup11dup12dup13dup14dup15dup16" fmla="*/ 60921 h 526618"/>
              <a:gd name="connsiteX2dup0dup1dup2dup3dup4dup5dup6dup7dup8dup9dup10dup11dup12dup13dup14dup15dup16" fmla="*/ 3352800 w 3352800"/>
              <a:gd name="connsiteY2dup0dup1dup2dup3dup4dup5dup6dup7dup8dup9dup10dup11dup12dup13dup14dup15dup16" fmla="*/ 0 h 526618"/>
              <a:gd name="connsiteX3dup0dup1dup2dup3dup4dup5dup6dup7dup8dup9dup10dup11dup12dup13dup14dup15dup16" fmla="*/ 3352800 w 3352800"/>
              <a:gd name="connsiteY3dup0dup1dup2dup3dup4dup5dup6dup7dup8dup9dup10dup11dup12dup13dup14dup15dup16" fmla="*/ 526618 h 526618"/>
              <a:gd name="connsiteX4dup0dup1dup2dup3dup4dup5dup6dup7dup8dup9dup10dup11dup12dup13dup14dup15dup16" fmla="*/ 0 w 3352800"/>
              <a:gd name="connsiteY4dup0dup1dup2dup3dup4dup5dup6dup7dup8dup9dup10dup11dup12dup13dup14dup15dup16" fmla="*/ 526618 h 526618"/>
              <a:gd name="connsiteX0dup0dup1dup2dup3dup4dup5dup6dup7dup8dup9dup10dup11dup12dup13dup14dup15dup16dup17" fmla="*/ 0 w 3352800"/>
              <a:gd name="connsiteY0dup0dup1dup2dup3dup4dup5dup6dup7dup8dup9dup10dup11dup12dup13dup14dup15dup16dup17" fmla="*/ 527584 h 527584"/>
              <a:gd name="connsiteX1dup0dup1dup2dup3dup4dup5dup6dup7dup8dup9dup10dup11dup12dup13dup14dup15dup16dup17" fmla="*/ 751718 w 3352800"/>
              <a:gd name="connsiteY1dup0dup1dup2dup3dup4dup5dup6dup7dup8dup9dup10dup11dup12dup13dup14dup15dup16dup17" fmla="*/ 0 h 527584"/>
              <a:gd name="connsiteX2dup0dup1dup2dup3dup4dup5dup6dup7dup8dup9dup10dup11dup12dup13dup14dup15dup16dup17" fmla="*/ 3352800 w 3352800"/>
              <a:gd name="connsiteY2dup0dup1dup2dup3dup4dup5dup6dup7dup8dup9dup10dup11dup12dup13dup14dup15dup16dup17" fmla="*/ 966 h 527584"/>
              <a:gd name="connsiteX3dup0dup1dup2dup3dup4dup5dup6dup7dup8dup9dup10dup11dup12dup13dup14dup15dup16dup17" fmla="*/ 3352800 w 3352800"/>
              <a:gd name="connsiteY3dup0dup1dup2dup3dup4dup5dup6dup7dup8dup9dup10dup11dup12dup13dup14dup15dup16dup17" fmla="*/ 527584 h 527584"/>
              <a:gd name="connsiteX4dup0dup1dup2dup3dup4dup5dup6dup7dup8dup9dup10dup11dup12dup13dup14dup15dup16dup17" fmla="*/ 0 w 3352800"/>
              <a:gd name="connsiteY4dup0dup1dup2dup3dup4dup5dup6dup7dup8dup9dup10dup11dup12dup13dup14dup15dup16dup17" fmla="*/ 527584 h 527584"/>
              <a:gd name="connsiteX0dup0dup1dup2dup3dup4dup5dup6dup7dup8dup9dup10dup11dup12dup13dup14dup15dup16dup17dup18" fmla="*/ 0 w 3352800"/>
              <a:gd name="connsiteY0dup0dup1dup2dup3dup4dup5dup6dup7dup8dup9dup10dup11dup12dup13dup14dup15dup16dup17dup18" fmla="*/ 527584 h 527584"/>
              <a:gd name="connsiteX1dup0dup1dup2dup3dup4dup5dup6dup7dup8dup9dup10dup11dup12dup13dup14dup15dup16dup17dup18" fmla="*/ 751718 w 3352800"/>
              <a:gd name="connsiteY1dup0dup1dup2dup3dup4dup5dup6dup7dup8dup9dup10dup11dup12dup13dup14dup15dup16dup17dup18" fmla="*/ 0 h 527584"/>
              <a:gd name="connsiteX2dup0dup1dup2dup3dup4dup5dup6dup7dup8dup9dup10dup11dup12dup13dup14dup15dup16dup17dup18" fmla="*/ 3241069 w 3352800"/>
              <a:gd name="connsiteY2dup0dup1dup2dup3dup4dup5dup6dup7dup8dup9dup10dup11dup12dup13dup14dup15dup16dup17dup18" fmla="*/ 94144 h 527584"/>
              <a:gd name="connsiteX3dup0dup1dup2dup3dup4dup5dup6dup7dup8dup9dup10dup11dup12dup13dup14dup15dup16dup17dup18" fmla="*/ 3352800 w 3352800"/>
              <a:gd name="connsiteY3dup0dup1dup2dup3dup4dup5dup6dup7dup8dup9dup10dup11dup12dup13dup14dup15dup16dup17dup18" fmla="*/ 527584 h 527584"/>
              <a:gd name="connsiteX4dup0dup1dup2dup3dup4dup5dup6dup7dup8dup9dup10dup11dup12dup13dup14dup15dup16dup17dup18" fmla="*/ 0 w 3352800"/>
              <a:gd name="connsiteY4dup0dup1dup2dup3dup4dup5dup6dup7dup8dup9dup10dup11dup12dup13dup14dup15dup16dup17dup18" fmla="*/ 527584 h 527584"/>
              <a:gd name="connsiteX0dup0dup1dup2dup3dup4dup5dup6dup7dup8dup9dup10dup11dup12dup13dup14dup15dup16dup17dup18dup19" fmla="*/ 0 w 3352800"/>
              <a:gd name="connsiteY0dup0dup1dup2dup3dup4dup5dup6dup7dup8dup9dup10dup11dup12dup13dup14dup15dup16dup17dup18dup19" fmla="*/ 527584 h 527584"/>
              <a:gd name="connsiteX1dup0dup1dup2dup3dup4dup5dup6dup7dup8dup9dup10dup11dup12dup13dup14dup15dup16dup17dup18dup19" fmla="*/ 751718 w 3352800"/>
              <a:gd name="connsiteY1dup0dup1dup2dup3dup4dup5dup6dup7dup8dup9dup10dup11dup12dup13dup14dup15dup16dup17dup18dup19" fmla="*/ 0 h 527584"/>
              <a:gd name="connsiteX2dup0dup1dup2dup3dup4dup5dup6dup7dup8dup9dup10dup11dup12dup13dup14dup15dup16dup17dup18dup19" fmla="*/ 3352800 w 3352800"/>
              <a:gd name="connsiteY2dup0dup1dup2dup3dup4dup5dup6dup7dup8dup9dup10dup11dup12dup13dup14dup15dup16dup17dup18dup19" fmla="*/ 271 h 527584"/>
              <a:gd name="connsiteX3dup0dup1dup2dup3dup4dup5dup6dup7dup8dup9dup10dup11dup12dup13dup14dup15dup16dup17dup18dup19" fmla="*/ 3352800 w 3352800"/>
              <a:gd name="connsiteY3dup0dup1dup2dup3dup4dup5dup6dup7dup8dup9dup10dup11dup12dup13dup14dup15dup16dup17dup18dup19" fmla="*/ 527584 h 527584"/>
              <a:gd name="connsiteX4dup0dup1dup2dup3dup4dup5dup6dup7dup8dup9dup10dup11dup12dup13dup14dup15dup16dup17dup18dup19" fmla="*/ 0 w 3352800"/>
              <a:gd name="connsiteY4dup0dup1dup2dup3dup4dup5dup6dup7dup8dup9dup10dup11dup12dup13dup14dup15dup16dup17dup18dup19" fmla="*/ 527584 h 527584"/>
              <a:gd name="connsiteX0dup0dup1dup2dup3dup4dup5dup6dup7dup8dup9dup10dup11dup12dup13dup14dup15dup16dup17dup18dup19dup20" fmla="*/ 0 w 3352800"/>
              <a:gd name="connsiteY0dup0dup1dup2dup3dup4dup5dup6dup7dup8dup9dup10dup11dup12dup13dup14dup15dup16dup17dup18dup19dup20" fmla="*/ 527313 h 527313"/>
              <a:gd name="connsiteX1dup0dup1dup2dup3dup4dup5dup6dup7dup8dup9dup10dup11dup12dup13dup14dup15dup16dup17dup18dup19dup20" fmla="*/ 900984 w 3352800"/>
              <a:gd name="connsiteY1dup0dup1dup2dup3dup4dup5dup6dup7dup8dup9dup10dup11dup12dup13dup14dup15dup16dup17dup18dup19dup20" fmla="*/ 97774 h 527313"/>
              <a:gd name="connsiteX2dup0dup1dup2dup3dup4dup5dup6dup7dup8dup9dup10dup11dup12dup13dup14dup15dup16dup17dup18dup19dup20" fmla="*/ 3352800 w 3352800"/>
              <a:gd name="connsiteY2dup0dup1dup2dup3dup4dup5dup6dup7dup8dup9dup10dup11dup12dup13dup14dup15dup16dup17dup18dup19dup20" fmla="*/ 0 h 527313"/>
              <a:gd name="connsiteX3dup0dup1dup2dup3dup4dup5dup6dup7dup8dup9dup10dup11dup12dup13dup14dup15dup16dup17dup18dup19dup20" fmla="*/ 3352800 w 3352800"/>
              <a:gd name="connsiteY3dup0dup1dup2dup3dup4dup5dup6dup7dup8dup9dup10dup11dup12dup13dup14dup15dup16dup17dup18dup19dup20" fmla="*/ 527313 h 527313"/>
              <a:gd name="connsiteX4dup0dup1dup2dup3dup4dup5dup6dup7dup8dup9dup10dup11dup12dup13dup14dup15dup16dup17dup18dup19dup20" fmla="*/ 0 w 3352800"/>
              <a:gd name="connsiteY4dup0dup1dup2dup3dup4dup5dup6dup7dup8dup9dup10dup11dup12dup13dup14dup15dup16dup17dup18dup19dup20" fmla="*/ 527313 h 527313"/>
              <a:gd name="connsiteX0dup0dup1dup2dup3dup4dup5dup6dup7dup8dup9dup10dup11dup12dup13dup14dup15dup16dup17dup18dup19dup20dup21" fmla="*/ 0 w 3352800"/>
              <a:gd name="connsiteY0dup0dup1dup2dup3dup4dup5dup6dup7dup8dup9dup10dup11dup12dup13dup14dup15dup16dup17dup18dup19dup20dup21" fmla="*/ 527584 h 527584"/>
              <a:gd name="connsiteX1dup0dup1dup2dup3dup4dup5dup6dup7dup8dup9dup10dup11dup12dup13dup14dup15dup16dup17dup18dup19dup20dup21" fmla="*/ 748227 w 3352800"/>
              <a:gd name="connsiteY1dup0dup1dup2dup3dup4dup5dup6dup7dup8dup9dup10dup11dup12dup13dup14dup15dup16dup17dup18dup19dup20dup21" fmla="*/ 0 h 527584"/>
              <a:gd name="connsiteX2dup0dup1dup2dup3dup4dup5dup6dup7dup8dup9dup10dup11dup12dup13dup14dup15dup16dup17dup18dup19dup20dup21" fmla="*/ 3352800 w 3352800"/>
              <a:gd name="connsiteY2dup0dup1dup2dup3dup4dup5dup6dup7dup8dup9dup10dup11dup12dup13dup14dup15dup16dup17dup18dup19dup20dup21" fmla="*/ 271 h 527584"/>
              <a:gd name="connsiteX3dup0dup1dup2dup3dup4dup5dup6dup7dup8dup9dup10dup11dup12dup13dup14dup15dup16dup17dup18dup19dup20dup21" fmla="*/ 3352800 w 3352800"/>
              <a:gd name="connsiteY3dup0dup1dup2dup3dup4dup5dup6dup7dup8dup9dup10dup11dup12dup13dup14dup15dup16dup17dup18dup19dup20dup21" fmla="*/ 527584 h 527584"/>
              <a:gd name="connsiteX4dup0dup1dup2dup3dup4dup5dup6dup7dup8dup9dup10dup11dup12dup13dup14dup15dup16dup17dup18dup19dup20dup21" fmla="*/ 0 w 3352800"/>
              <a:gd name="connsiteY4dup0dup1dup2dup3dup4dup5dup6dup7dup8dup9dup10dup11dup12dup13dup14dup15dup16dup17dup18dup19dup20dup21" fmla="*/ 527584 h 527584"/>
            </a:gdLst>
            <a:cxnLst>
              <a:cxn ang="0">
                <a:pos x="connsiteX0dup0dup1dup2dup3dup4dup5dup6dup7dup8dup9dup10dup11dup12dup13dup14dup15dup16dup17dup18dup19dup20dup21" y="connsiteY0dup0dup1dup2dup3dup4dup5dup6dup7dup8dup9dup10dup11dup12dup13dup14dup15dup16dup17dup18dup19dup20dup21"/>
              </a:cxn>
              <a:cxn ang="0">
                <a:pos x="connsiteX1dup0dup1dup2dup3dup4dup5dup6dup7dup8dup9dup10dup11dup12dup13dup14dup15dup16dup17dup18dup19dup20dup21" y="connsiteY1dup0dup1dup2dup3dup4dup5dup6dup7dup8dup9dup10dup11dup12dup13dup14dup15dup16dup17dup18dup19dup20dup21"/>
              </a:cxn>
              <a:cxn ang="0">
                <a:pos x="connsiteX2dup0dup1dup2dup3dup4dup5dup6dup7dup8dup9dup10dup11dup12dup13dup14dup15dup16dup17dup18dup19dup20dup21" y="connsiteY2dup0dup1dup2dup3dup4dup5dup6dup7dup8dup9dup10dup11dup12dup13dup14dup15dup16dup17dup18dup19dup20dup21"/>
              </a:cxn>
              <a:cxn ang="0">
                <a:pos x="connsiteX3dup0dup1dup2dup3dup4dup5dup6dup7dup8dup9dup10dup11dup12dup13dup14dup15dup16dup17dup18dup19dup20dup21" y="connsiteY3dup0dup1dup2dup3dup4dup5dup6dup7dup8dup9dup10dup11dup12dup13dup14dup15dup16dup17dup18dup19dup20dup21"/>
              </a:cxn>
              <a:cxn ang="0">
                <a:pos x="connsiteX4dup0dup1dup2dup3dup4dup5dup6dup7dup8dup9dup10dup11dup12dup13dup14dup15dup16dup17dup18dup19dup20dup21" y="connsiteY4dup0dup1dup2dup3dup4dup5dup6dup7dup8dup9dup10dup11dup12dup13dup14dup15dup16dup17dup18dup19dup20dup21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80E711F-4F2E-4158-9C45-73317FC0634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kern="1200" smtId="4294967295"/>
            </a:defPPr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defPPr>
              <a:defRPr kern="1200" smtId="4294967295"/>
            </a:defPPr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F88B566-F333-4767-9E7A-ED01678A04E7}" type="slidenum">
              <a:rPr lang="en-US" smtClean="0"/>
              <a:t>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defPPr>
        <a:defRPr kern="1200" smtId="4294967295"/>
      </a:defPPr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>
        <a:defRPr kern="1200" smtId="4294967295"/>
      </a:defPPr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1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6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notesSlide" Target="../notesSlides/notesSlide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8.xml" /><Relationship Id="rId3" Type="http://schemas.openxmlformats.org/officeDocument/2006/relationships/image" Target="../media/image3.em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6096000" cy="1737706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4000" smtClean="0"/>
              <a:t>LIQUOR LICENSE TRANSFER PRIMER</a:t>
            </a:r>
            <a:endParaRPr lang="en-US" sz="4000"/>
          </a:p>
        </p:txBody>
      </p:sp>
      <p:sp>
        <p:nvSpPr>
          <p:cNvPr id="4" name="TextBox 3"/>
          <p:cNvSpPr txBox="1"/>
          <p:nvPr/>
        </p:nvSpPr>
        <p:spPr>
          <a:xfrm>
            <a:off x="5105400" y="5181600"/>
            <a:ext cx="3733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1600" b="1" smtClean="0"/>
              <a:t>By: Christopher P. Baker</a:t>
            </a:r>
          </a:p>
          <a:p>
            <a:pPr algn="ctr"/>
            <a:r>
              <a:rPr lang="en-US" sz="1600" b="1" smtClean="0"/>
              <a:t>Varnum LLP</a:t>
            </a:r>
          </a:p>
          <a:p>
            <a:pPr algn="ctr"/>
            <a:r>
              <a:rPr lang="en-US" sz="1600" b="1" smtClean="0"/>
              <a:t>39500 High Pointe Blvd., Ste. 350</a:t>
            </a:r>
          </a:p>
          <a:p>
            <a:pPr algn="ctr"/>
            <a:r>
              <a:rPr lang="en-US" sz="1600" b="1" smtClean="0"/>
              <a:t>Novi, MI  48375</a:t>
            </a:r>
          </a:p>
          <a:p>
            <a:pPr algn="ctr"/>
            <a:r>
              <a:rPr lang="en-US" sz="1600" b="1" smtClean="0"/>
              <a:t>(248) 567-7425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297378316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6324600" cy="12192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000" smtClean="0"/>
            </a:br>
            <a:br>
              <a:rPr lang="en-US" sz="2000" smtClean="0"/>
            </a:br>
            <a:br>
              <a:rPr lang="en-US" sz="2000" smtClean="0"/>
            </a:br>
            <a:br>
              <a:rPr lang="en-US" sz="2000"/>
            </a:br>
            <a:r>
              <a:rPr lang="en-US" smtClean="0"/>
              <a:t>TIMING</a:t>
            </a:r>
            <a:br>
              <a:rPr lang="en-US" sz="2400"/>
            </a:br>
            <a:r>
              <a:rPr lang="en-US" sz="2400" smtClean="0"/>
              <a:t>NEW ISSUE LICENSE </a:t>
            </a:r>
            <a:r>
              <a:rPr lang="en-US" sz="2400" cap="small" smtClean="0"/>
              <a:t>vs</a:t>
            </a:r>
            <a:r>
              <a:rPr lang="en-US" sz="2400" smtClean="0"/>
              <a:t>. TRANSFERS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5712093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timing</a:t>
            </a:r>
            <a:br>
              <a:rPr lang="en-US" sz="2400" b="1" smtClean="0"/>
            </a:br>
            <a:endParaRPr lang="en-US" sz="2400" b="1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343400" cy="685800"/>
          </a:xfrm>
        </p:spPr>
        <p:txBody>
          <a:bodyPr>
            <a:normAutofit lnSpcReduction="10000"/>
          </a:bodyPr>
          <a:lstStyle>
            <a:defPPr>
              <a:defRPr kern="1200" smtId="4294967295"/>
            </a:defPPr>
          </a:lstStyle>
          <a:p>
            <a:pPr algn="ctr">
              <a:spcBef>
                <a:spcPct val="0"/>
              </a:spcBef>
            </a:pPr>
            <a:r>
              <a:rPr lang="en-US" smtClean="0"/>
              <a:t>New issue </a:t>
            </a:r>
          </a:p>
          <a:p>
            <a:pPr algn="ctr">
              <a:spcBef>
                <a:spcPct val="0"/>
              </a:spcBef>
            </a:pPr>
            <a:r>
              <a:rPr lang="en-US" smtClean="0"/>
              <a:t>Quota – Available </a:t>
            </a:r>
          </a:p>
          <a:p>
            <a:pPr algn="ctr">
              <a:spcBef>
                <a:spcPct val="0"/>
              </a:spcBef>
            </a:pPr>
            <a:r>
              <a:rPr lang="en-US" smtClean="0"/>
              <a:t>License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85800" y="1701848"/>
            <a:ext cx="3581400" cy="310896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115887" lvl="0" indent="0"/>
            <a:r>
              <a:rPr lang="en-US" sz="1800" b="0" smtClean="0"/>
              <a:t>Requires local government approvals for on-premises licenses.</a:t>
            </a:r>
          </a:p>
          <a:p>
            <a:pPr marL="115887" lvl="0" indent="0" algn="just"/>
            <a:r>
              <a:rPr lang="en-US" sz="1800" b="0" smtClean="0"/>
              <a:t>General enforcement and license investigation by the Michigan Liquor Control Commission.</a:t>
            </a:r>
          </a:p>
          <a:p>
            <a:pPr marL="231775" lvl="3" indent="0" algn="just">
              <a:buNone/>
            </a:pPr>
            <a:endParaRPr lang="en-US" sz="1400" smtClean="0"/>
          </a:p>
          <a:p>
            <a:pPr marL="115888" lvl="3" indent="0" algn="just">
              <a:buNone/>
            </a:pPr>
            <a:r>
              <a:rPr lang="en-US" sz="1800" smtClean="0"/>
              <a:t>Average approval time = 6 – 7 months.</a:t>
            </a:r>
          </a:p>
          <a:p>
            <a:pPr marL="115888" lvl="3" indent="0" algn="just">
              <a:buNone/>
            </a:pPr>
            <a:endParaRPr lang="en-US" sz="1800" smtClean="0"/>
          </a:p>
          <a:p>
            <a:pPr marL="115888" lvl="3" indent="0" algn="just">
              <a:buNone/>
            </a:pPr>
            <a:r>
              <a:rPr lang="en-US" sz="1800" b="0" smtClean="0"/>
              <a:t>Resorts – Warning!!!</a:t>
            </a:r>
          </a:p>
          <a:p>
            <a:pPr marL="115888" lvl="3" indent="0" algn="just">
              <a:buNone/>
            </a:pPr>
            <a:r>
              <a:rPr lang="en-US" sz="1800" smtClean="0"/>
              <a:t>New issues discretionary and may require 1 year + for approval.</a:t>
            </a:r>
            <a:endParaRPr lang="en-US" sz="1800" b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838200"/>
            <a:ext cx="3352800" cy="73152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Transfers of </a:t>
            </a:r>
          </a:p>
          <a:p>
            <a:pPr algn="ctr"/>
            <a:r>
              <a:rPr lang="en-US" smtClean="0"/>
              <a:t>Existing Licenses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605784" cy="3251152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marL="346075" indent="-346075" algn="just">
              <a:buFont typeface="+mj-lt"/>
              <a:buAutoNum type="alphaUcPeriod"/>
            </a:pPr>
            <a:r>
              <a:rPr lang="en-US" sz="1800" b="0" smtClean="0"/>
              <a:t>No local approval requirement.</a:t>
            </a:r>
          </a:p>
          <a:p>
            <a:pPr algn="just">
              <a:buFont typeface="+mj-lt"/>
              <a:buAutoNum type="alphaUcPeriod"/>
            </a:pPr>
            <a:r>
              <a:rPr lang="en-US" sz="1800" b="0" smtClean="0"/>
              <a:t>Subject to enforcement and license investigation.</a:t>
            </a:r>
          </a:p>
          <a:p>
            <a:pPr algn="just">
              <a:buFont typeface="+mj-lt"/>
              <a:buAutoNum type="alphaUcPeriod"/>
            </a:pPr>
            <a:r>
              <a:rPr lang="en-US" sz="1800" b="0" smtClean="0"/>
              <a:t>May involve either transfer ownership, transfer of location, or both </a:t>
            </a:r>
          </a:p>
          <a:p>
            <a:pPr marL="0" lvl="2" indent="0" algn="just">
              <a:buNone/>
            </a:pPr>
            <a:endParaRPr lang="en-US" sz="1400" smtClean="0"/>
          </a:p>
          <a:p>
            <a:pPr marL="0" lvl="2" indent="0" algn="just">
              <a:buNone/>
            </a:pPr>
            <a:r>
              <a:rPr lang="en-US" smtClean="0"/>
              <a:t>Note:  Certain Resort licenses may not be transferred to separate location.</a:t>
            </a:r>
          </a:p>
          <a:p>
            <a:pPr marL="0" lvl="2" indent="0" algn="just">
              <a:buNone/>
            </a:pPr>
            <a:endParaRPr lang="en-US" smtClean="0"/>
          </a:p>
          <a:p>
            <a:pPr marL="0" lvl="2" indent="0" algn="just">
              <a:buNone/>
            </a:pPr>
            <a:r>
              <a:rPr lang="en-US" b="0" smtClean="0"/>
              <a:t>Average approval time = 6 months</a:t>
            </a:r>
            <a:endParaRPr lang="en-US" b="0"/>
          </a:p>
        </p:txBody>
      </p:sp>
    </p:spTree>
    <p:extLst>
      <p:ext uri="{BB962C8B-B14F-4D97-AF65-F5344CB8AC3E}">
        <p14:creationId xmlns:p14="http://schemas.microsoft.com/office/powerpoint/2010/main" val="3444675812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timing</a:t>
            </a:r>
            <a:br>
              <a:rPr lang="en-US" sz="2400" b="1" smtClean="0"/>
            </a:br>
            <a:endParaRPr lang="en-US" sz="2400" b="1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3733800" cy="45720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Conditional liquor licenses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676400"/>
            <a:ext cx="3657600" cy="3134408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115887" lvl="0" indent="0" algn="just"/>
            <a:r>
              <a:rPr lang="en-US" sz="1600" b="0" smtClean="0"/>
              <a:t>Definition:  Allows an applicant for transfer of ownership of a retail license (Class C, Tavern, A-Hotel, B-Hotel, SDM, or SDD) to operate the business before final approval of the permanent license transfer.</a:t>
            </a:r>
          </a:p>
          <a:p>
            <a:pPr marL="115887" lvl="0" indent="0" algn="just"/>
            <a:r>
              <a:rPr lang="en-US" sz="1600" b="0" smtClean="0"/>
              <a:t>May be issued to an applicant requesting </a:t>
            </a:r>
            <a:r>
              <a:rPr lang="en-US" sz="1600" b="0" u="sng" smtClean="0"/>
              <a:t>transfer</a:t>
            </a:r>
            <a:r>
              <a:rPr lang="en-US" sz="1600" b="0" smtClean="0"/>
              <a:t> of ownership and location of a qualifying on-premises retailer license and SDM license.  May also be issued to an applicant requesting a stand-alone SDM license.</a:t>
            </a:r>
            <a:endParaRPr lang="en-US" sz="1600" b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3352800" cy="27432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TIMING: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52600"/>
            <a:ext cx="3681984" cy="3058208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indent="0" algn="just"/>
            <a:r>
              <a:rPr lang="en-US" sz="1600" b="0" smtClean="0"/>
              <a:t>20 </a:t>
            </a:r>
            <a:r>
              <a:rPr lang="en-US" sz="1600" b="0" u="sng" smtClean="0"/>
              <a:t>Business Days</a:t>
            </a:r>
            <a:r>
              <a:rPr lang="en-US" sz="1600" b="0" smtClean="0"/>
              <a:t> from receipt of </a:t>
            </a:r>
            <a:r>
              <a:rPr lang="en-US" sz="1600" b="0" u="sng" smtClean="0"/>
              <a:t>full package</a:t>
            </a:r>
            <a:r>
              <a:rPr lang="en-US" sz="1600" b="0" smtClean="0"/>
              <a:t>:</a:t>
            </a:r>
          </a:p>
          <a:p>
            <a:pPr marL="461963" indent="-173038" algn="just">
              <a:buFont typeface="+mj-lt"/>
              <a:buAutoNum type="alphaLcPeriod"/>
              <a:tabLst>
                <a:tab pos="568325"/>
              </a:tabLst>
            </a:pPr>
            <a:r>
              <a:rPr lang="en-US" sz="1600" b="0"/>
              <a:t>	</a:t>
            </a:r>
            <a:r>
              <a:rPr lang="en-US" sz="1600" b="0" smtClean="0"/>
              <a:t>Complete Application</a:t>
            </a:r>
          </a:p>
          <a:p>
            <a:pPr marL="461963" indent="-173038" algn="just">
              <a:buFont typeface="+mj-lt"/>
              <a:buAutoNum type="alphaLcPeriod"/>
              <a:tabLst>
                <a:tab pos="568325"/>
              </a:tabLst>
            </a:pPr>
            <a:r>
              <a:rPr lang="en-US" sz="1600" b="0"/>
              <a:t>	</a:t>
            </a:r>
            <a:r>
              <a:rPr lang="en-US" sz="1600" b="0" smtClean="0"/>
              <a:t>Livescan prints</a:t>
            </a:r>
          </a:p>
          <a:p>
            <a:pPr marL="461963" indent="-173038" algn="just">
              <a:buFont typeface="+mj-lt"/>
              <a:buAutoNum type="alphaLcPeriod"/>
              <a:tabLst>
                <a:tab pos="568325"/>
              </a:tabLst>
            </a:pPr>
            <a:r>
              <a:rPr lang="en-US" sz="1600" b="0"/>
              <a:t>	</a:t>
            </a:r>
            <a:r>
              <a:rPr lang="en-US" sz="1600" b="0" smtClean="0"/>
              <a:t>Purchase Agreement</a:t>
            </a:r>
          </a:p>
          <a:p>
            <a:pPr marL="461963" indent="-173038" algn="just">
              <a:buFont typeface="+mj-lt"/>
              <a:buAutoNum type="alphaLcPeriod"/>
              <a:tabLst>
                <a:tab pos="568325"/>
              </a:tabLst>
            </a:pPr>
            <a:r>
              <a:rPr lang="en-US" sz="1600" b="0"/>
              <a:t>	</a:t>
            </a:r>
            <a:r>
              <a:rPr lang="en-US" sz="1600" b="0" smtClean="0"/>
              <a:t>Proof of Property documentation</a:t>
            </a:r>
          </a:p>
          <a:p>
            <a:pPr marL="461963" indent="-173038" algn="just">
              <a:buFont typeface="+mj-lt"/>
              <a:buAutoNum type="alphaLcPeriod"/>
              <a:tabLst>
                <a:tab pos="568325"/>
              </a:tabLst>
            </a:pPr>
            <a:r>
              <a:rPr lang="en-US" sz="1600" b="0"/>
              <a:t>	</a:t>
            </a:r>
            <a:r>
              <a:rPr lang="en-US" sz="1600" b="0" smtClean="0"/>
              <a:t>Complete Charter documents</a:t>
            </a:r>
          </a:p>
          <a:p>
            <a:pPr marL="0" indent="0" algn="just"/>
            <a:r>
              <a:rPr lang="en-US" sz="1600" b="0" smtClean="0"/>
              <a:t>NOTE: May not be located within 500 feet of a church or school for consideration.</a:t>
            </a:r>
            <a:endParaRPr lang="en-US" sz="1600" b="0"/>
          </a:p>
        </p:txBody>
      </p:sp>
    </p:spTree>
    <p:extLst>
      <p:ext uri="{BB962C8B-B14F-4D97-AF65-F5344CB8AC3E}">
        <p14:creationId xmlns:p14="http://schemas.microsoft.com/office/powerpoint/2010/main" val="140523415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324600" cy="12192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000" smtClean="0"/>
            </a:br>
            <a:br>
              <a:rPr lang="en-US" sz="2000" smtClean="0"/>
            </a:br>
            <a:br>
              <a:rPr lang="en-US" sz="2000" smtClean="0"/>
            </a:br>
            <a:br>
              <a:rPr lang="en-US" sz="2000"/>
            </a:br>
            <a:r>
              <a:rPr lang="en-US" smtClean="0"/>
              <a:t>TROUBLE</a:t>
            </a:r>
            <a:br>
              <a:rPr lang="en-US" smtClean="0"/>
            </a:br>
            <a:r>
              <a:rPr lang="en-US" sz="2400" smtClean="0"/>
              <a:t>QUOTAS AND LOCATION RESTRICTIONS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3037689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TROUBLE</a:t>
            </a:r>
            <a:br>
              <a:rPr lang="en-US" sz="2400" b="1" smtClean="0"/>
            </a:br>
            <a:endParaRPr lang="en-US" sz="2400" b="1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90600" y="914400"/>
            <a:ext cx="2895600" cy="381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QUOTA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914400" y="1828800"/>
            <a:ext cx="3200400" cy="30480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458787" lvl="0" algn="just">
              <a:buFont typeface="+mj-lt"/>
              <a:buAutoNum type="arabicPeriod"/>
            </a:pPr>
            <a:r>
              <a:rPr lang="en-US" sz="1600" b="0" smtClean="0"/>
              <a:t>SMD - One for every 1,000 in population.</a:t>
            </a:r>
          </a:p>
          <a:p>
            <a:pPr marL="458787" lvl="0" algn="just">
              <a:buFont typeface="+mj-lt"/>
              <a:buAutoNum type="arabicPeriod"/>
            </a:pPr>
            <a:r>
              <a:rPr lang="en-US" sz="1600" b="0" smtClean="0"/>
              <a:t>SDD - One for every 3,000 in population.</a:t>
            </a:r>
          </a:p>
          <a:p>
            <a:pPr marL="458787" lvl="0" algn="just">
              <a:buFont typeface="+mj-lt"/>
              <a:buAutoNum type="arabicPeriod"/>
            </a:pPr>
            <a:r>
              <a:rPr lang="en-US" sz="1600" b="0" smtClean="0"/>
              <a:t>On-Premises - One for every 1,500 in population.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52600"/>
            <a:ext cx="3529584" cy="39624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algn="just">
              <a:buFont typeface="+mj-lt"/>
              <a:buAutoNum type="arabicPeriod"/>
            </a:pPr>
            <a:r>
              <a:rPr lang="en-US" sz="1600" b="0" smtClean="0"/>
              <a:t>SDD – 500 feet from a church or school.</a:t>
            </a:r>
          </a:p>
          <a:p>
            <a:pPr algn="just">
              <a:buFont typeface="+mj-lt"/>
              <a:buAutoNum type="arabicPeriod"/>
            </a:pPr>
            <a:r>
              <a:rPr lang="en-US" sz="1600" b="0" smtClean="0"/>
              <a:t>Class C – 500 feet from a church or school.</a:t>
            </a:r>
          </a:p>
          <a:p>
            <a:pPr algn="just">
              <a:buFont typeface="+mj-lt"/>
              <a:buAutoNum type="arabicPeriod"/>
            </a:pPr>
            <a:r>
              <a:rPr lang="en-US" sz="1600" b="0" smtClean="0"/>
              <a:t>Tax Liens</a:t>
            </a:r>
          </a:p>
          <a:p>
            <a:pPr algn="just">
              <a:buFont typeface="+mj-lt"/>
              <a:buAutoNum type="arabicPeriod"/>
            </a:pPr>
            <a:r>
              <a:rPr lang="en-US" sz="1600" b="0" smtClean="0"/>
              <a:t>Non-Renewal</a:t>
            </a:r>
          </a:p>
          <a:p>
            <a:pPr algn="just">
              <a:buFont typeface="+mj-lt"/>
              <a:buAutoNum type="arabicPeriod"/>
            </a:pPr>
            <a:r>
              <a:rPr lang="en-US" sz="1600" b="0" smtClean="0"/>
              <a:t>Eligibility of Applicant</a:t>
            </a:r>
          </a:p>
          <a:p>
            <a:pPr marL="682625" lvl="1" indent="-336550" algn="just">
              <a:buClrTx/>
              <a:buFont typeface="+mj-lt"/>
              <a:buAutoNum type="alphaLcPeriod"/>
            </a:pPr>
            <a:r>
              <a:rPr lang="en-US" sz="1400" smtClean="0"/>
              <a:t>Prior criminal arrest/convictions</a:t>
            </a:r>
          </a:p>
          <a:p>
            <a:pPr marL="682625" lvl="1" indent="-336550" algn="just">
              <a:buClrTx/>
              <a:buFont typeface="+mj-lt"/>
              <a:buAutoNum type="alphaLcPeriod"/>
            </a:pPr>
            <a:r>
              <a:rPr lang="en-US" sz="1400" b="0" smtClean="0"/>
              <a:t>Interest in other liquor licensees</a:t>
            </a:r>
          </a:p>
          <a:p>
            <a:pPr marL="682625" lvl="1" indent="-336550" algn="just">
              <a:buClrTx/>
              <a:buFont typeface="+mj-lt"/>
              <a:buAutoNum type="alphaLcPeriod"/>
            </a:pPr>
            <a:r>
              <a:rPr lang="en-US" sz="1400" smtClean="0"/>
              <a:t>Police Powers</a:t>
            </a:r>
            <a:endParaRPr lang="en-US" sz="1400"/>
          </a:p>
          <a:p>
            <a:pPr marL="342900" lvl="1" indent="-342900" algn="just">
              <a:buClrTx/>
              <a:buFont typeface="+mj-lt"/>
              <a:buAutoNum type="arabicPeriod" startAt="6"/>
            </a:pPr>
            <a:r>
              <a:rPr lang="en-US" sz="1600" smtClean="0"/>
              <a:t>Other Issues</a:t>
            </a:r>
          </a:p>
          <a:p>
            <a:pPr marL="685800" lvl="2" indent="-342900" algn="just">
              <a:buClrTx/>
              <a:buFont typeface="+mj-lt"/>
              <a:buAutoNum type="alphaLcPeriod"/>
            </a:pPr>
            <a:r>
              <a:rPr lang="en-US" sz="1400" smtClean="0"/>
              <a:t>Transferor’s tax or other problems</a:t>
            </a:r>
          </a:p>
          <a:p>
            <a:pPr marL="685800" lvl="2" indent="-342900" algn="just">
              <a:buClrTx/>
              <a:buFont typeface="+mj-lt"/>
              <a:buAutoNum type="alphaLcPeriod"/>
            </a:pPr>
            <a:r>
              <a:rPr lang="en-US" sz="1400" smtClean="0"/>
              <a:t>Prior violations</a:t>
            </a:r>
          </a:p>
        </p:txBody>
      </p:sp>
      <p:sp>
        <p:nvSpPr>
          <p:cNvPr id="7" name="Text Placeholder 3"/>
          <p:cNvSpPr txBox="1"/>
          <p:nvPr/>
        </p:nvSpPr>
        <p:spPr>
          <a:xfrm>
            <a:off x="4648200" y="914400"/>
            <a:ext cx="39624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defPPr>
              <a:defRPr kern="1200" smtId="4294967295"/>
            </a:defPPr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lang="en-US" sz="1400" b="0" kern="1200" cap="all" spc="400" baseline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mtClean="0"/>
              <a:t>Location and/or </a:t>
            </a:r>
          </a:p>
          <a:p>
            <a:pPr algn="ctr"/>
            <a:r>
              <a:rPr lang="en-US" smtClean="0"/>
              <a:t>Site-Specific RESTRICTIONS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8535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5334000" cy="12192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000" smtClean="0"/>
            </a:br>
            <a:br>
              <a:rPr lang="en-US" sz="2000" smtClean="0"/>
            </a:br>
            <a:br>
              <a:rPr lang="en-US" sz="2000" smtClean="0"/>
            </a:br>
            <a:br>
              <a:rPr lang="en-US" sz="2000"/>
            </a:br>
            <a:r>
              <a:rPr lang="en-US" smtClean="0"/>
              <a:t>TIPS</a:t>
            </a:r>
            <a:br>
              <a:rPr lang="en-US" smtClean="0"/>
            </a:br>
            <a:endParaRPr lang="en-US" sz="2400"/>
          </a:p>
        </p:txBody>
      </p:sp>
      <p:sp>
        <p:nvSpPr>
          <p:cNvPr id="3" name="Content Placeholder 2"/>
          <p:cNvSpPr txBox="1"/>
          <p:nvPr/>
        </p:nvSpPr>
        <p:spPr>
          <a:xfrm>
            <a:off x="4419600" y="3276600"/>
            <a:ext cx="4572000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kern="1200" smtId="4294967295"/>
            </a:defPPr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en-US" sz="1800" smtClean="0"/>
              <a:t>CHECKLISTS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smtClean="0"/>
              <a:t>RENEWAL/NON-RENEWAL STATUS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smtClean="0"/>
              <a:t>Pending Violations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smtClean="0"/>
              <a:t>Local influence (positive </a:t>
            </a:r>
            <a:r>
              <a:rPr lang="en-US" sz="1800" cap="small" smtClean="0"/>
              <a:t>v</a:t>
            </a:r>
            <a:r>
              <a:rPr lang="en-US" sz="1800" smtClean="0"/>
              <a:t> negative)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65776088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4419600" cy="533399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2000" smtClean="0"/>
              <a:t>SAMPLE CHECKLIST</a:t>
            </a:r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7848600" cy="5715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342900" lvl="0" indent="-342900">
              <a:buFont typeface="+mj-lt"/>
              <a:buAutoNum type="arabicPeriod"/>
            </a:pPr>
            <a:r>
              <a:rPr lang="en-US" sz="2000" cap="none" spc="0" smtClean="0"/>
              <a:t>Buy </a:t>
            </a:r>
            <a:r>
              <a:rPr lang="en-US" sz="2000" cap="none" spc="0"/>
              <a:t>/ Sell Agreement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Retailer License &amp; Permit Application LCC-100 or applicable application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LiveScan Fingerprints of Members / Stockholders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Report of Members / Stockholders LCC-301 or applicable application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Filed Articles of Organization / Incorporation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Operating Agreement of Members / Bylaws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Certified Resolution of the Managers or Officers Approving Loans and Capital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2 - 3 years US Federal Tax Returns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Property Lease with Property Owner / </a:t>
            </a:r>
            <a:r>
              <a:rPr lang="en-US" sz="2000" cap="none" spc="0" smtClean="0"/>
              <a:t>Deed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000" cap="none" spc="0"/>
              <a:t>Member Affidavit- no police powers, criminal arrests, lack of interest in retail or wholesaler licenses</a:t>
            </a:r>
          </a:p>
        </p:txBody>
      </p:sp>
    </p:spTree>
    <p:extLst>
      <p:ext uri="{BB962C8B-B14F-4D97-AF65-F5344CB8AC3E}">
        <p14:creationId xmlns:p14="http://schemas.microsoft.com/office/powerpoint/2010/main" val="4255927619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3520440" cy="54864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z="2000"/>
              <a:t>SAMPLE </a:t>
            </a:r>
            <a:r>
              <a:rPr lang="en-US" sz="2000" smtClean="0"/>
              <a:t>CHECKLIST </a:t>
            </a:r>
            <a:r>
              <a:rPr lang="en-US" sz="2000" cap="none" smtClean="0"/>
              <a:t>cont</a:t>
            </a:r>
            <a:r>
              <a:rPr lang="en-US" sz="2000" smtClean="0"/>
              <a:t>.</a:t>
            </a:r>
            <a:endParaRPr lang="en-US" sz="2000"/>
          </a:p>
        </p:txBody>
      </p:sp>
      <p:sp>
        <p:nvSpPr>
          <p:cNvPr id="3" name="TextBox 2"/>
          <p:cNvSpPr txBox="1"/>
          <p:nvPr/>
        </p:nvSpPr>
        <p:spPr>
          <a:xfrm>
            <a:off x="609600" y="1143000"/>
            <a:ext cx="7620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pPr marL="342900" indent="-342900">
              <a:buFont typeface="+mj-lt"/>
              <a:buAutoNum type="arabicPeriod" startAt="11"/>
            </a:pPr>
            <a:r>
              <a:rPr lang="en-US" smtClean="0"/>
              <a:t>Budget</a:t>
            </a:r>
            <a:endParaRPr lang="en-US"/>
          </a:p>
          <a:p>
            <a:r>
              <a:rPr lang="en-US"/>
              <a:t> 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Cost of any land acquisition and estimate of costs of construction of improvements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Cost of initial equipment, supplies and materials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Misc. costs/ expenses to open and commence operations</a:t>
            </a:r>
          </a:p>
          <a:p>
            <a:r>
              <a:rPr lang="en-US"/>
              <a:t>		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en-US"/>
              <a:t>Sources of all funds for item identified in the Budget</a:t>
            </a:r>
          </a:p>
          <a:p>
            <a:r>
              <a:rPr lang="en-US"/>
              <a:t> 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Capital contributed by Members, if any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Third Party Loans- need copies of loan commitment, promissory note(s), security agreements</a:t>
            </a:r>
          </a:p>
          <a:p>
            <a:pPr marL="795338" indent="-342900">
              <a:buFont typeface="+mj-lt"/>
              <a:buAutoNum type="alphaLcParenR"/>
            </a:pPr>
            <a:r>
              <a:rPr lang="en-US"/>
              <a:t>Six Months of consecutive bank or institutional statements for any accounts that constitute sources for any of the funds</a:t>
            </a:r>
          </a:p>
          <a:p>
            <a:r>
              <a:rPr lang="en-US"/>
              <a:t> </a:t>
            </a:r>
          </a:p>
          <a:p>
            <a:pPr marL="342900" indent="-342900">
              <a:buFont typeface="+mj-lt"/>
              <a:buAutoNum type="arabicPeriod" startAt="13"/>
            </a:pPr>
            <a:r>
              <a:rPr lang="en-US"/>
              <a:t>Site diagram, construction drawings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2155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82" y="228600"/>
            <a:ext cx="6324600" cy="12192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000" smtClean="0"/>
            </a:br>
            <a:br>
              <a:rPr lang="en-US" sz="2000" smtClean="0"/>
            </a:br>
            <a:br>
              <a:rPr lang="en-US" sz="2000" smtClean="0"/>
            </a:br>
            <a:br>
              <a:rPr lang="en-US" sz="2000"/>
            </a:br>
            <a:r>
              <a:rPr lang="en-US" smtClean="0"/>
              <a:t>QUESTIONS?</a:t>
            </a:r>
            <a:br>
              <a:rPr lang="en-US" smtClean="0"/>
            </a:br>
            <a:endParaRPr lang="en-US" sz="2400"/>
          </a:p>
        </p:txBody>
      </p:sp>
      <p:sp>
        <p:nvSpPr>
          <p:cNvPr id="3" name="Rectangle 2"/>
          <p:cNvSpPr/>
          <p:nvPr/>
        </p:nvSpPr>
        <p:spPr>
          <a:xfrm>
            <a:off x="2019300" y="3657600"/>
            <a:ext cx="5638800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b="1"/>
              <a:t>Christopher P. Baker</a:t>
            </a:r>
          </a:p>
          <a:p>
            <a:pPr algn="ctr"/>
            <a:r>
              <a:rPr lang="en-US" b="1"/>
              <a:t>Varnum LLP</a:t>
            </a:r>
          </a:p>
          <a:p>
            <a:pPr algn="ctr"/>
            <a:r>
              <a:rPr lang="en-US" b="1"/>
              <a:t>39500 High Pointe Blvd., Ste. 350</a:t>
            </a:r>
          </a:p>
          <a:p>
            <a:pPr algn="ctr"/>
            <a:r>
              <a:rPr lang="en-US" b="1"/>
              <a:t>Novi, MI  48375</a:t>
            </a:r>
          </a:p>
          <a:p>
            <a:pPr algn="ctr"/>
            <a:r>
              <a:rPr lang="en-US" b="1"/>
              <a:t>(248) </a:t>
            </a:r>
            <a:r>
              <a:rPr lang="en-US" b="1" smtClean="0"/>
              <a:t>567-7425</a:t>
            </a:r>
          </a:p>
          <a:p>
            <a:pPr algn="ctr"/>
            <a:endParaRPr lang="en-US" b="1" smtClean="0"/>
          </a:p>
          <a:p>
            <a:pPr algn="ctr"/>
            <a:r>
              <a:rPr lang="en-US" b="1" smtClean="0"/>
              <a:t>Presentation available at: </a:t>
            </a:r>
            <a:endParaRPr lang="en-US" b="1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5494628"/>
            <a:ext cx="8305800" cy="81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2479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ctangle 3"/>
          <p:cNvSpPr/>
          <p:nvPr/>
        </p:nvSpPr>
        <p:spPr>
          <a:xfrm>
            <a:off x="685800" y="8382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kern="1200" smtId="4294967295"/>
            </a:defPPr>
          </a:lstStyle>
          <a:p>
            <a:pPr algn="ctr"/>
            <a:endParaRPr lang="en-US" sz="3200" smtClean="0"/>
          </a:p>
          <a:p>
            <a:pPr algn="ctr"/>
            <a:endParaRPr lang="en-US" sz="3200" smtClean="0"/>
          </a:p>
          <a:p>
            <a:pPr algn="ctr"/>
            <a:endParaRPr lang="en-US" sz="3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730" y="685800"/>
            <a:ext cx="7520940" cy="54864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b="1" smtClean="0"/>
              <a:t>The four “t</a:t>
            </a:r>
            <a:r>
              <a:rPr lang="en-US" b="1" cap="none" smtClean="0"/>
              <a:t>s</a:t>
            </a:r>
            <a:r>
              <a:rPr lang="en-US" b="1" smtClean="0"/>
              <a:t>”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730" y="1905000"/>
            <a:ext cx="7520940" cy="24384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400" b="0" smtClean="0"/>
              <a:t>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smtClean="0"/>
              <a:t>TIMING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smtClean="0"/>
              <a:t>TROUBLE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smtClean="0"/>
              <a:t>TIPS</a:t>
            </a:r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136247428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6324600" cy="1676400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000" smtClean="0"/>
            </a:br>
            <a:br>
              <a:rPr lang="en-US" sz="2000" smtClean="0"/>
            </a:br>
            <a:br>
              <a:rPr lang="en-US" sz="2000" smtClean="0"/>
            </a:br>
            <a:br>
              <a:rPr lang="en-US" sz="2000"/>
            </a:br>
            <a:r>
              <a:rPr lang="en-US" smtClean="0"/>
              <a:t>TYPES </a:t>
            </a:r>
            <a:br>
              <a:rPr lang="en-US" sz="2400" smtClean="0"/>
            </a:br>
            <a:r>
              <a:rPr lang="en-US" sz="2400" smtClean="0"/>
              <a:t>ON PREMISES </a:t>
            </a:r>
            <a:r>
              <a:rPr lang="en-US" sz="2400" cap="small" smtClean="0"/>
              <a:t>vs.</a:t>
            </a:r>
            <a:r>
              <a:rPr lang="en-US" sz="2400" cap="none" smtClean="0"/>
              <a:t> OFF PREMISES</a:t>
            </a:r>
            <a:br>
              <a:rPr lang="en-US" sz="2400"/>
            </a:br>
          </a:p>
        </p:txBody>
      </p:sp>
    </p:spTree>
    <p:extLst>
      <p:ext uri="{BB962C8B-B14F-4D97-AF65-F5344CB8AC3E}">
        <p14:creationId xmlns:p14="http://schemas.microsoft.com/office/powerpoint/2010/main" val="965153489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ON PREMISES</a:t>
            </a:r>
            <a:br>
              <a:rPr lang="en-US" sz="2400" b="1"/>
            </a:b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429000" cy="27432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CLASS C – MOST COMMON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762000" y="1600200"/>
            <a:ext cx="3200400" cy="310896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lvl="0" indent="0" algn="just"/>
            <a:r>
              <a:rPr lang="en-US" sz="1600" b="0" smtClean="0"/>
              <a:t>Definition:  A location, licensed to sell, at retail, beer, wine, mixed spirits, and spirits for consumption on the premises.</a:t>
            </a:r>
            <a:endParaRPr lang="en-US" sz="1600" b="0"/>
          </a:p>
          <a:p>
            <a:pPr marL="0" lvl="0" indent="0" algn="just"/>
            <a:r>
              <a:rPr lang="en-US" sz="1600" b="0" smtClean="0"/>
              <a:t>Examples:  Bars, restaurants, bowling alleys, golf courses (some), entertainment centers.</a:t>
            </a:r>
          </a:p>
          <a:p>
            <a:pPr marL="0" lvl="0" indent="0" algn="just"/>
            <a:r>
              <a:rPr lang="en-US" sz="1600" b="0" smtClean="0"/>
              <a:t>Note – Freely transferable within county.</a:t>
            </a:r>
            <a:endParaRPr lang="en-US" sz="1600" b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3352800" cy="27432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Class B Hotel License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3352800" cy="3210608"/>
          </a:xfrm>
        </p:spPr>
        <p:txBody>
          <a:bodyPr>
            <a:normAutofit fontScale="77500" lnSpcReduction="20000"/>
          </a:bodyPr>
          <a:lstStyle>
            <a:defPPr>
              <a:defRPr kern="1200" smtId="4294967295"/>
            </a:defPPr>
          </a:lstStyle>
          <a:p>
            <a:pPr marL="0" algn="just"/>
            <a:r>
              <a:rPr lang="en-US" sz="2000" b="0" smtClean="0"/>
              <a:t>Definition:  A hotel licensed to sell at retail, beer, wine, spirits or mixed drinks for consumption on the premises (including hotel rooms).  </a:t>
            </a:r>
            <a:endParaRPr lang="en-US" sz="2000" b="0"/>
          </a:p>
          <a:p>
            <a:pPr marL="0" algn="just"/>
            <a:r>
              <a:rPr lang="en-US" sz="2000" b="0" smtClean="0"/>
              <a:t>Eligibility:  Designed for a hotel with capacity for minimum of 25 rooms in the local governmental unit of fewer than 175,000 in population; or capacity for minimum of 50 rooms in a local governmental unit of 175,000 or more in population.</a:t>
            </a:r>
          </a:p>
          <a:p>
            <a:pPr marL="0" algn="just"/>
            <a:r>
              <a:rPr lang="en-US" sz="2000" b="0" smtClean="0"/>
              <a:t>Note – May convert a Class C to a B-Hotel License.</a:t>
            </a:r>
          </a:p>
          <a:p>
            <a:pPr marL="0" algn="just"/>
            <a:r>
              <a:rPr lang="en-US" sz="2000" b="0" smtClean="0"/>
              <a:t>May transfer ownership or interest.</a:t>
            </a:r>
            <a:endParaRPr lang="en-US" sz="2000" b="0"/>
          </a:p>
        </p:txBody>
      </p:sp>
    </p:spTree>
    <p:extLst>
      <p:ext uri="{BB962C8B-B14F-4D97-AF65-F5344CB8AC3E}">
        <p14:creationId xmlns:p14="http://schemas.microsoft.com/office/powerpoint/2010/main" val="297907668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On PREMISES continued</a:t>
            </a:r>
            <a:br>
              <a:rPr lang="en-US" sz="2400" b="1" smtClean="0"/>
            </a:br>
            <a:endParaRPr lang="en-US" sz="2400" b="1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62000" y="1143000"/>
            <a:ext cx="3276600" cy="27432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CLASS a hotel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251152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lvl="0" indent="0" algn="just"/>
            <a:r>
              <a:rPr lang="en-US" sz="1700" b="0" smtClean="0"/>
              <a:t>Definition:  A hotel that is licensed to sell, at retail, beer and wine for consumption on the premises (Note: no spirits).</a:t>
            </a:r>
            <a:endParaRPr lang="en-US" sz="1700" b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43000"/>
            <a:ext cx="3200400" cy="274320"/>
          </a:xfrm>
        </p:spPr>
        <p:txBody>
          <a:bodyPr>
            <a:normAutofit fontScale="92500" lnSpcReduction="1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Tavern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600200"/>
            <a:ext cx="3300984" cy="3210608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0" algn="just"/>
            <a:r>
              <a:rPr lang="en-US" sz="1800" b="0" smtClean="0"/>
              <a:t>Definition:  License to sell, at retail, beer and wine for consumption on the premises only.</a:t>
            </a:r>
          </a:p>
          <a:p>
            <a:pPr marL="0" algn="just"/>
            <a:r>
              <a:rPr lang="en-US" sz="1800" b="0" smtClean="0"/>
              <a:t>Note – Freely transferable within county.</a:t>
            </a:r>
          </a:p>
          <a:p>
            <a:pPr marL="0" algn="just"/>
            <a:r>
              <a:rPr lang="en-US" sz="1800" b="0" smtClean="0"/>
              <a:t>Brew Pub</a:t>
            </a:r>
          </a:p>
          <a:p>
            <a:pPr marL="0" algn="just"/>
            <a:r>
              <a:rPr lang="en-US" sz="1800" b="0" smtClean="0"/>
              <a:t>Definition:  </a:t>
            </a:r>
          </a:p>
          <a:p>
            <a:pPr marL="0" algn="just"/>
            <a:r>
              <a:rPr lang="en-US" sz="1800" b="0" smtClean="0"/>
              <a:t>License issued in connection with a Class C, Tavern, A-Hotel or B-Hotel to manufacture up to 18,000 barrels per calendar year, for sale on the premises or off premises (with a SDM)</a:t>
            </a:r>
            <a:endParaRPr lang="en-US" sz="1800" b="0"/>
          </a:p>
        </p:txBody>
      </p:sp>
    </p:spTree>
    <p:extLst>
      <p:ext uri="{BB962C8B-B14F-4D97-AF65-F5344CB8AC3E}">
        <p14:creationId xmlns:p14="http://schemas.microsoft.com/office/powerpoint/2010/main" val="180788593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5212080" cy="1089427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On PREMISES continued</a:t>
            </a:r>
            <a:br>
              <a:rPr lang="en-US" sz="2400" b="1" smtClean="0"/>
            </a:br>
            <a:endParaRPr lang="en-US" sz="2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057400"/>
            <a:ext cx="6042731" cy="449580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0" lvl="0" indent="0" algn="ctr"/>
            <a:r>
              <a:rPr lang="en-US" sz="1700" smtClean="0"/>
              <a:t>Resort Licenses</a:t>
            </a:r>
          </a:p>
          <a:p>
            <a:pPr marL="0" lvl="0" indent="0" algn="just"/>
            <a:r>
              <a:rPr lang="en-US" sz="1700" b="0" smtClean="0"/>
              <a:t>Definition:  Type of Class C, Tavern, A-Hotel, B-Hotel or SDD, issued without quota limitations.</a:t>
            </a:r>
          </a:p>
          <a:p>
            <a:pPr marL="0" lvl="0" indent="0" algn="just"/>
            <a:r>
              <a:rPr lang="en-US" sz="1700" b="0" smtClean="0"/>
              <a:t>Note:  Only a limited number may be issued generally at the discretion of the MLCC.</a:t>
            </a:r>
          </a:p>
          <a:p>
            <a:pPr marL="0" lvl="0" indent="0" algn="just"/>
            <a:r>
              <a:rPr lang="en-US" sz="1700" b="0" smtClean="0"/>
              <a:t>“Original 550 Resort” – This type of resort license was first authorized by statute in 1964 and created an additional 550 resort licenses, transferable freely within the state.</a:t>
            </a:r>
            <a:endParaRPr lang="en-US" sz="1700" b="0"/>
          </a:p>
          <a:p>
            <a:pPr marL="0" lvl="0" indent="0" algn="just"/>
            <a:r>
              <a:rPr lang="en-US" sz="1700" b="0" cap="all" smtClean="0"/>
              <a:t>Eligibility:</a:t>
            </a:r>
            <a:r>
              <a:rPr lang="en-US" sz="1700" b="0" smtClean="0"/>
              <a:t> </a:t>
            </a:r>
          </a:p>
          <a:p>
            <a:pPr marL="365760" lvl="0" indent="-285750" algn="just">
              <a:buFont typeface="Arial" panose="020b0604020202020204" pitchFamily="34" charset="0"/>
              <a:buChar char="•"/>
            </a:pPr>
            <a:r>
              <a:rPr lang="en-US" sz="1700" b="0" smtClean="0"/>
              <a:t>Full-time restaurant, open to the public five hours a day, five days a week, with seating of 100 persons and food sales must be 50% or more gross sales; or</a:t>
            </a:r>
          </a:p>
          <a:p>
            <a:pPr marL="365760" lvl="0" indent="-285750" algn="just">
              <a:buFont typeface="Arial" panose="020b0604020202020204" pitchFamily="34" charset="0"/>
              <a:buChar char="•"/>
            </a:pPr>
            <a:r>
              <a:rPr lang="en-US" sz="1700" b="0" smtClean="0"/>
              <a:t>Maintain sleeping facilities with a minimum of 25 bedrooms, meeting, and conference rooms capable of accommodating 200 persons, or convention facilities accommodating 200 persons; or</a:t>
            </a:r>
          </a:p>
          <a:p>
            <a:pPr marL="365760" lvl="0" indent="-285750" algn="just">
              <a:buFont typeface="Arial" panose="020b0604020202020204" pitchFamily="34" charset="0"/>
              <a:buChar char="•"/>
            </a:pPr>
            <a:r>
              <a:rPr lang="en-US" sz="1700" b="0"/>
              <a:t>S</a:t>
            </a:r>
            <a:r>
              <a:rPr lang="en-US" sz="1700" b="0" smtClean="0"/>
              <a:t>ports or entertainment venue with a capacity of 4,500 or more; or</a:t>
            </a:r>
          </a:p>
          <a:p>
            <a:pPr marL="365760" lvl="0" indent="-285750" algn="just">
              <a:buFont typeface="Arial" panose="020b0604020202020204" pitchFamily="34" charset="0"/>
              <a:buChar char="•"/>
            </a:pPr>
            <a:r>
              <a:rPr lang="en-US" sz="1700" b="0" smtClean="0"/>
              <a:t>Golf-course which is open to the public and has at least 18 holes, and measures at least 5,000 yards.</a:t>
            </a:r>
            <a:endParaRPr lang="en-US" sz="1700" b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066800"/>
            <a:ext cx="5486400" cy="762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1600" cap="all" smtClean="0"/>
              <a:t>CLASS c, tavern, a hotel or </a:t>
            </a:r>
          </a:p>
          <a:p>
            <a:pPr algn="ctr"/>
            <a:r>
              <a:rPr lang="en-US" sz="1600" cap="all" smtClean="0"/>
              <a:t>b hotel resort licenses</a:t>
            </a:r>
            <a:endParaRPr lang="en-US" sz="1600" cap="all"/>
          </a:p>
        </p:txBody>
      </p:sp>
    </p:spTree>
    <p:extLst>
      <p:ext uri="{BB962C8B-B14F-4D97-AF65-F5344CB8AC3E}">
        <p14:creationId xmlns:p14="http://schemas.microsoft.com/office/powerpoint/2010/main" val="2160947521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5212080" cy="1089427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On PREMISES continued</a:t>
            </a:r>
            <a:br>
              <a:rPr lang="en-US" sz="2400" smtClean="0"/>
            </a:b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752600"/>
            <a:ext cx="6934200" cy="5029200"/>
          </a:xfrm>
        </p:spPr>
        <p:txBody>
          <a:bodyPr>
            <a:noAutofit/>
          </a:bodyPr>
          <a:lstStyle>
            <a:defPPr>
              <a:defRPr kern="1200" smtId="4294967295"/>
            </a:defPPr>
          </a:lstStyle>
          <a:p>
            <a:pPr marL="0" lvl="0" indent="0" algn="just"/>
            <a:r>
              <a:rPr lang="en-US" sz="1400" b="0" smtClean="0"/>
              <a:t>Section 531(3) Resort Licenses – The commission may issue no more than 5 new Resort Licenses each year, </a:t>
            </a:r>
            <a:r>
              <a:rPr lang="en-US" sz="1400" b="0" u="sng" smtClean="0"/>
              <a:t>which are non-transferrable from its original location</a:t>
            </a:r>
            <a:r>
              <a:rPr lang="en-US" sz="1400" b="0" smtClean="0"/>
              <a:t>.</a:t>
            </a:r>
            <a:endParaRPr lang="en-US" sz="1400" b="0"/>
          </a:p>
          <a:p>
            <a:pPr marL="0" lvl="0" indent="0" algn="just"/>
            <a:r>
              <a:rPr lang="en-US" sz="1400" b="0" cap="all" smtClean="0"/>
              <a:t>Eligibility:</a:t>
            </a:r>
            <a:r>
              <a:rPr lang="en-US" sz="1400" b="0" smtClean="0"/>
              <a:t> 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Business designed to attract and accommodate tourists and visitors;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Primary business of the establishment is not the sale of alcohol;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Economic development factors must be considered;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Capital investment of no less than $75,000.</a:t>
            </a:r>
          </a:p>
          <a:p>
            <a:pPr marL="80010" lvl="0" indent="0" algn="just"/>
            <a:r>
              <a:rPr lang="en-US" sz="1400" b="0" smtClean="0"/>
              <a:t>REQUIREMENTS: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Full-service restaurant open to the public five hours a day, five days a week, with seating of not less than 100 persons. </a:t>
            </a:r>
            <a:r>
              <a:rPr lang="en-US" sz="1400" b="0"/>
              <a:t>Food sales must be 50% or more gross receipts (</a:t>
            </a:r>
            <a:r>
              <a:rPr lang="en-US" sz="1400" b="0" smtClean="0"/>
              <a:t>except for establishments in counties with less than 50,000 population, which are only required to have 50 persons capacity);</a:t>
            </a:r>
            <a:r>
              <a:rPr lang="en-US" sz="1400" b="0"/>
              <a:t> </a:t>
            </a:r>
            <a:r>
              <a:rPr lang="en-US" sz="1400" b="0" smtClean="0"/>
              <a:t>or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/>
              <a:t>M</a:t>
            </a:r>
            <a:r>
              <a:rPr lang="en-US" sz="1400" b="0" smtClean="0"/>
              <a:t>aintain sleeping facilities with a minimum of 25 bedrooms, meeting and conference rooms capable of accommodating 200 persons, or convention facilities capable of accommodating 200 persons; or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Sports or entertainment venue which has capacity for 4,500 or more; or</a:t>
            </a:r>
          </a:p>
          <a:p>
            <a:pPr marL="173038" lvl="0" indent="-173038" algn="just">
              <a:buFont typeface="Arial" panose="020b0604020202020204" pitchFamily="34" charset="0"/>
              <a:buChar char="•"/>
            </a:pPr>
            <a:r>
              <a:rPr lang="en-US" sz="1400" b="0" smtClean="0"/>
              <a:t>Golf-course open to the public and has at least 18 holes, and measuring at least 5,000 yards.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66800"/>
            <a:ext cx="5410200" cy="76200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1600" cap="all" smtClean="0"/>
              <a:t>CLASS c, tavern, a hotel or </a:t>
            </a:r>
          </a:p>
          <a:p>
            <a:pPr algn="ctr"/>
            <a:r>
              <a:rPr lang="en-US" sz="1600" cap="all" smtClean="0"/>
              <a:t>b hotel resort licenses</a:t>
            </a:r>
            <a:endParaRPr lang="en-US" sz="1600" cap="all"/>
          </a:p>
        </p:txBody>
      </p:sp>
    </p:spTree>
    <p:extLst>
      <p:ext uri="{BB962C8B-B14F-4D97-AF65-F5344CB8AC3E}">
        <p14:creationId xmlns:p14="http://schemas.microsoft.com/office/powerpoint/2010/main" val="1401960254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Off PREMISES</a:t>
            </a:r>
            <a:br>
              <a:rPr lang="en-US" sz="2400" b="1"/>
            </a:b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3505200" cy="502920"/>
          </a:xfrm>
        </p:spPr>
        <p:txBody>
          <a:bodyPr>
            <a:normAutofit fontScale="925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SPECIALLY DESIGNATED MERCHANT LICENSE (SDM)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8200" y="1828800"/>
            <a:ext cx="3200400" cy="310896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marL="0" lvl="0" indent="0" algn="just"/>
            <a:r>
              <a:rPr lang="en-US" sz="1800" b="0" smtClean="0"/>
              <a:t>Definition:  A business licensed to sell, at retail, beer and wine in the original package for consumption off the premises.</a:t>
            </a:r>
            <a:endParaRPr lang="en-US" sz="1800" b="0"/>
          </a:p>
          <a:p>
            <a:pPr marL="0" lvl="0" indent="0" algn="just"/>
            <a:r>
              <a:rPr lang="en-US" sz="1800" b="0" smtClean="0"/>
              <a:t>Examples: Grocery stores, convenience stores, food specialty stores, pharmacies, gas stations, and other establishments selling beer and wine for consumption off the premises.</a:t>
            </a:r>
          </a:p>
          <a:p>
            <a:pPr marL="0" lvl="0" indent="0" algn="just"/>
            <a:r>
              <a:rPr lang="en-US" sz="1800" b="0" smtClean="0"/>
              <a:t>Note – Presently subject to limited quota.  Freely transferable within county.</a:t>
            </a:r>
            <a:endParaRPr lang="en-US" sz="1800" b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5800" y="1219200"/>
            <a:ext cx="3810000" cy="426720"/>
          </a:xfrm>
        </p:spPr>
        <p:txBody>
          <a:bodyPr>
            <a:normAutofit fontScale="92500" lnSpcReduction="20000"/>
          </a:bodyPr>
          <a:lstStyle>
            <a:defPPr>
              <a:defRPr kern="1200" smtId="4294967295"/>
            </a:defPPr>
          </a:lstStyle>
          <a:p>
            <a:pPr algn="ctr"/>
            <a:r>
              <a:rPr lang="en-US" smtClean="0"/>
              <a:t>Specially designated distributor license (SDD) 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828800"/>
            <a:ext cx="3200400" cy="3108960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marL="0" algn="just"/>
            <a:r>
              <a:rPr lang="en-US" sz="1800" b="0" smtClean="0"/>
              <a:t>Definition:  A business licensed to sell, at retail, spirits and mixed spirit drink in the original package for consumption off the premises.</a:t>
            </a:r>
            <a:endParaRPr lang="en-US" sz="1800" b="0"/>
          </a:p>
          <a:p>
            <a:pPr marL="0" algn="just"/>
            <a:r>
              <a:rPr lang="en-US" sz="1800" b="0" smtClean="0"/>
              <a:t>Examples:  Convenience stores, retail stores. </a:t>
            </a:r>
          </a:p>
          <a:p>
            <a:pPr marL="0" algn="just"/>
            <a:r>
              <a:rPr lang="en-US" sz="1800" b="0" smtClean="0"/>
              <a:t>Note – A half mile restriction removed.  Transferable within county.</a:t>
            </a:r>
            <a:endParaRPr lang="en-US" sz="1800" b="0"/>
          </a:p>
        </p:txBody>
      </p:sp>
    </p:spTree>
    <p:extLst>
      <p:ext uri="{BB962C8B-B14F-4D97-AF65-F5344CB8AC3E}">
        <p14:creationId xmlns:p14="http://schemas.microsoft.com/office/powerpoint/2010/main" val="316786906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5212080" cy="1089427"/>
          </a:xfrm>
        </p:spPr>
        <p:txBody>
          <a:bodyPr/>
          <a:lstStyle>
            <a:defPPr>
              <a:defRPr kern="1200" smtId="4294967295"/>
            </a:defPPr>
          </a:lstStyle>
          <a:p>
            <a:pPr algn="ctr"/>
            <a:br>
              <a:rPr lang="en-US" sz="2400" smtClean="0"/>
            </a:br>
            <a:r>
              <a:rPr lang="en-US" sz="2400" b="1" smtClean="0"/>
              <a:t>Off PREMISES continued</a:t>
            </a:r>
            <a:br>
              <a:rPr lang="en-US" sz="2400" b="1"/>
            </a:b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2743200"/>
            <a:ext cx="4419600" cy="3886200"/>
          </a:xfrm>
        </p:spPr>
        <p:txBody>
          <a:bodyPr>
            <a:normAutofit lnSpcReduction="10000"/>
          </a:bodyPr>
          <a:lstStyle>
            <a:defPPr>
              <a:defRPr kern="1200" smtId="4294967295"/>
            </a:defPPr>
          </a:lstStyle>
          <a:p>
            <a:pPr marL="0" lvl="0" indent="0" algn="just"/>
            <a:r>
              <a:rPr lang="en-US" sz="1800" b="0" smtClean="0"/>
              <a:t>State may </a:t>
            </a:r>
            <a:r>
              <a:rPr lang="en-US" sz="1800" b="0"/>
              <a:t>issue no more than 15 resort licenses each year</a:t>
            </a:r>
            <a:r>
              <a:rPr lang="en-US" sz="1800" b="0" smtClean="0"/>
              <a:t>.</a:t>
            </a:r>
          </a:p>
          <a:p>
            <a:pPr marL="0" lvl="0" indent="0" algn="just"/>
            <a:r>
              <a:rPr lang="en-US" sz="1800" b="0" cap="all" smtClean="0"/>
              <a:t>Eligibility: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800" b="0" smtClean="0"/>
              <a:t>Must be an SDD licensee;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800" b="0" smtClean="0"/>
              <a:t>Must be located in a local governmental unit with a population of 50,000 or fewer;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800" b="0" smtClean="0"/>
              <a:t>Must be a business designed to attract and accommodate tourists and visitors;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800" b="0" smtClean="0"/>
              <a:t>Additional economic development factors either may or must be considered;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800" b="0" smtClean="0"/>
              <a:t>May be located within 2,640 of an existing SDD location.</a:t>
            </a:r>
            <a:endParaRPr lang="en-US" sz="1800" b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066800"/>
            <a:ext cx="3733800" cy="623314"/>
          </a:xfrm>
        </p:spPr>
        <p:txBody>
          <a:bodyPr>
            <a:normAutofit/>
          </a:bodyPr>
          <a:lstStyle>
            <a:defPPr>
              <a:defRPr kern="1200" smtId="4294967295"/>
            </a:defPPr>
          </a:lstStyle>
          <a:p>
            <a:pPr algn="ctr"/>
            <a:r>
              <a:rPr lang="en-US" sz="1600" cap="all" smtClean="0"/>
              <a:t>Resort SDD’s</a:t>
            </a:r>
          </a:p>
        </p:txBody>
      </p:sp>
    </p:spTree>
    <p:extLst>
      <p:ext uri="{BB962C8B-B14F-4D97-AF65-F5344CB8AC3E}">
        <p14:creationId xmlns:p14="http://schemas.microsoft.com/office/powerpoint/2010/main" val="354580343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36460"/>
  <p:tag name="AS_OS" val="Microsoft Windows NT 6.1.7601 Service Pack 1"/>
  <p:tag name="AS_RELEASE_DATE" val="2015.10.05"/>
  <p:tag name="AS_TITLE" val="Aspose.Slides for .NET 4.0"/>
  <p:tag name="AS_VERSION" val="15.8.0.0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Angles">
  <a:themeElements>
    <a:clrScheme name="Custom 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969696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(VarnumStandard)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>
  <Template>Angles</Template>
  <Manager/>
  <Company/>
  <PresentationFormat>On-screen Show (4:3)</PresentationFormat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1601-01-01T00:00:00.000</cp:lastPrinted>
  <dcterms:created xsi:type="dcterms:W3CDTF">1601-01-01T00:00:00Z</dcterms:created>
  <dcterms:modified xsi:type="dcterms:W3CDTF">1601-01-01T00:00:00Z</dcterms:modified>
</cp:coreProperties>
</file>